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3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2" r:id="rId1"/>
    <p:sldMasterId id="2147483693" r:id="rId2"/>
    <p:sldMasterId id="2147483694" r:id="rId3"/>
    <p:sldMasterId id="2147483708" r:id="rId4"/>
  </p:sldMasterIdLst>
  <p:notesMasterIdLst>
    <p:notesMasterId r:id="rId24"/>
  </p:notesMasterIdLst>
  <p:sldIdLst>
    <p:sldId id="256" r:id="rId5"/>
    <p:sldId id="257" r:id="rId6"/>
    <p:sldId id="285" r:id="rId7"/>
    <p:sldId id="287" r:id="rId8"/>
    <p:sldId id="294" r:id="rId9"/>
    <p:sldId id="295" r:id="rId10"/>
    <p:sldId id="290" r:id="rId11"/>
    <p:sldId id="289" r:id="rId12"/>
    <p:sldId id="288" r:id="rId13"/>
    <p:sldId id="291" r:id="rId14"/>
    <p:sldId id="299" r:id="rId15"/>
    <p:sldId id="297" r:id="rId16"/>
    <p:sldId id="298" r:id="rId17"/>
    <p:sldId id="292" r:id="rId18"/>
    <p:sldId id="300" r:id="rId19"/>
    <p:sldId id="302" r:id="rId20"/>
    <p:sldId id="293" r:id="rId21"/>
    <p:sldId id="281" r:id="rId22"/>
    <p:sldId id="282" r:id="rId23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8FE2E0-6678-45F3-B2F4-61A48A0B2340}">
  <a:tblStyle styleId="{2F8FE2E0-6678-45F3-B2F4-61A48A0B2340}" styleName="Table_0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82" autoAdjust="0"/>
    <p:restoredTop sz="94660"/>
  </p:normalViewPr>
  <p:slideViewPr>
    <p:cSldViewPr snapToGrid="0">
      <p:cViewPr varScale="1">
        <p:scale>
          <a:sx n="93" d="100"/>
          <a:sy n="93" d="100"/>
        </p:scale>
        <p:origin x="6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0EA552-780D-4CC2-9DB8-F256F59D46BE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3EBE8F2-4A4F-4377-96EF-AEE1558BB780}">
      <dgm:prSet custT="1"/>
      <dgm:spPr/>
      <dgm:t>
        <a:bodyPr/>
        <a:lstStyle/>
        <a:p>
          <a:pPr rtl="0"/>
          <a:r>
            <a:rPr lang="en-US" sz="1050" b="1" i="0" baseline="0" dirty="0" smtClean="0"/>
            <a:t>According to </a:t>
          </a:r>
          <a:r>
            <a:rPr lang="en-US" sz="1050" b="1" i="0" baseline="0" dirty="0" err="1" smtClean="0"/>
            <a:t>Mockito</a:t>
          </a:r>
          <a:r>
            <a:rPr lang="en-US" sz="1050" b="1" i="0" baseline="0" dirty="0" smtClean="0"/>
            <a:t> creators:</a:t>
          </a:r>
          <a:endParaRPr lang="en-US" sz="1050" dirty="0"/>
        </a:p>
      </dgm:t>
    </dgm:pt>
    <dgm:pt modelId="{AC8E824B-F21A-44A5-B3B0-54858E24C109}" type="parTrans" cxnId="{896743EC-D41D-4493-86BC-9A062BEDC21D}">
      <dgm:prSet/>
      <dgm:spPr/>
      <dgm:t>
        <a:bodyPr/>
        <a:lstStyle/>
        <a:p>
          <a:endParaRPr lang="en-US"/>
        </a:p>
      </dgm:t>
    </dgm:pt>
    <dgm:pt modelId="{A30E569F-8F44-458F-A36E-18CBC892BD4E}" type="sibTrans" cxnId="{896743EC-D41D-4493-86BC-9A062BEDC21D}">
      <dgm:prSet/>
      <dgm:spPr/>
      <dgm:t>
        <a:bodyPr/>
        <a:lstStyle/>
        <a:p>
          <a:endParaRPr lang="en-US"/>
        </a:p>
      </dgm:t>
    </dgm:pt>
    <dgm:pt modelId="{50BFD6F4-2BA6-44C1-9E0C-891F98EE7670}">
      <dgm:prSet custT="1"/>
      <dgm:spPr/>
      <dgm:t>
        <a:bodyPr/>
        <a:lstStyle/>
        <a:p>
          <a:pPr rtl="0"/>
          <a:r>
            <a:rPr lang="en-US" sz="1050" b="0" i="0" baseline="0" dirty="0" err="1" smtClean="0"/>
            <a:t>Mockito</a:t>
          </a:r>
          <a:r>
            <a:rPr lang="en-US" sz="1050" b="0" i="0" baseline="0" dirty="0" smtClean="0"/>
            <a:t> is a mocking framework that tastes really good. It lets you write beautiful tests with clean &amp; simple API. </a:t>
          </a:r>
          <a:r>
            <a:rPr lang="en-US" sz="1050" b="0" i="0" baseline="0" dirty="0" err="1" smtClean="0"/>
            <a:t>Mockito</a:t>
          </a:r>
          <a:r>
            <a:rPr lang="en-US" sz="1050" b="0" i="0" baseline="0" dirty="0" smtClean="0"/>
            <a:t> doesn’t give you a hangover because the tests are very readable and they produce clean verification errors.</a:t>
          </a:r>
          <a:endParaRPr lang="en-US" sz="1050" dirty="0"/>
        </a:p>
      </dgm:t>
    </dgm:pt>
    <dgm:pt modelId="{C00AF4A1-F038-41C0-929D-23E66682A609}" type="parTrans" cxnId="{B30BA769-22C3-4AA9-994E-41758E2F5F30}">
      <dgm:prSet/>
      <dgm:spPr/>
      <dgm:t>
        <a:bodyPr/>
        <a:lstStyle/>
        <a:p>
          <a:endParaRPr lang="en-US"/>
        </a:p>
      </dgm:t>
    </dgm:pt>
    <dgm:pt modelId="{64504434-5A3C-4B4F-8DB5-E89F326A0310}" type="sibTrans" cxnId="{B30BA769-22C3-4AA9-994E-41758E2F5F30}">
      <dgm:prSet/>
      <dgm:spPr/>
      <dgm:t>
        <a:bodyPr/>
        <a:lstStyle/>
        <a:p>
          <a:endParaRPr lang="en-US"/>
        </a:p>
      </dgm:t>
    </dgm:pt>
    <dgm:pt modelId="{4ECC967A-842A-4A80-9210-D11D6FA5F21B}" type="pres">
      <dgm:prSet presAssocID="{F70EA552-780D-4CC2-9DB8-F256F59D46BE}" presName="Name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56C51714-EFAF-4C56-979A-F218A86CFFC7}" type="pres">
      <dgm:prSet presAssocID="{83EBE8F2-4A4F-4377-96EF-AEE1558BB780}" presName="chaos" presStyleCnt="0"/>
      <dgm:spPr/>
    </dgm:pt>
    <dgm:pt modelId="{21CD4905-709E-46BF-B8AE-24223308D421}" type="pres">
      <dgm:prSet presAssocID="{83EBE8F2-4A4F-4377-96EF-AEE1558BB780}" presName="parTx1" presStyleLbl="revTx" presStyleIdx="0" presStyleCnt="1"/>
      <dgm:spPr/>
      <dgm:t>
        <a:bodyPr/>
        <a:lstStyle/>
        <a:p>
          <a:endParaRPr lang="en-US"/>
        </a:p>
      </dgm:t>
    </dgm:pt>
    <dgm:pt modelId="{0ACB11AA-AEB1-40BC-8F3C-8784E4D81F42}" type="pres">
      <dgm:prSet presAssocID="{83EBE8F2-4A4F-4377-96EF-AEE1558BB780}" presName="c1" presStyleLbl="node1" presStyleIdx="0" presStyleCnt="19"/>
      <dgm:spPr/>
    </dgm:pt>
    <dgm:pt modelId="{0C649735-0420-4EFB-B46C-9CF19C195695}" type="pres">
      <dgm:prSet presAssocID="{83EBE8F2-4A4F-4377-96EF-AEE1558BB780}" presName="c2" presStyleLbl="node1" presStyleIdx="1" presStyleCnt="19"/>
      <dgm:spPr/>
    </dgm:pt>
    <dgm:pt modelId="{8EA2E87A-3BDF-4E2C-9F55-CF7DD8D12E88}" type="pres">
      <dgm:prSet presAssocID="{83EBE8F2-4A4F-4377-96EF-AEE1558BB780}" presName="c3" presStyleLbl="node1" presStyleIdx="2" presStyleCnt="19"/>
      <dgm:spPr/>
    </dgm:pt>
    <dgm:pt modelId="{004ED160-1D25-4C2A-B1C8-5FBC8BD52C2F}" type="pres">
      <dgm:prSet presAssocID="{83EBE8F2-4A4F-4377-96EF-AEE1558BB780}" presName="c4" presStyleLbl="node1" presStyleIdx="3" presStyleCnt="19"/>
      <dgm:spPr/>
    </dgm:pt>
    <dgm:pt modelId="{B734F41C-1857-4C45-BBE2-35AA0F9627E6}" type="pres">
      <dgm:prSet presAssocID="{83EBE8F2-4A4F-4377-96EF-AEE1558BB780}" presName="c5" presStyleLbl="node1" presStyleIdx="4" presStyleCnt="19"/>
      <dgm:spPr/>
    </dgm:pt>
    <dgm:pt modelId="{633CCF45-666B-400D-BD96-2095D6AE2EA7}" type="pres">
      <dgm:prSet presAssocID="{83EBE8F2-4A4F-4377-96EF-AEE1558BB780}" presName="c6" presStyleLbl="node1" presStyleIdx="5" presStyleCnt="19"/>
      <dgm:spPr/>
    </dgm:pt>
    <dgm:pt modelId="{280B0E7D-6B7B-4B49-B952-76F007B1BFD5}" type="pres">
      <dgm:prSet presAssocID="{83EBE8F2-4A4F-4377-96EF-AEE1558BB780}" presName="c7" presStyleLbl="node1" presStyleIdx="6" presStyleCnt="19"/>
      <dgm:spPr/>
    </dgm:pt>
    <dgm:pt modelId="{C524C0DE-9D18-4B7D-8EB8-D8BF517FFC3E}" type="pres">
      <dgm:prSet presAssocID="{83EBE8F2-4A4F-4377-96EF-AEE1558BB780}" presName="c8" presStyleLbl="node1" presStyleIdx="7" presStyleCnt="19"/>
      <dgm:spPr/>
    </dgm:pt>
    <dgm:pt modelId="{F83F26F7-9083-46E6-89B2-C6BEFC95D80E}" type="pres">
      <dgm:prSet presAssocID="{83EBE8F2-4A4F-4377-96EF-AEE1558BB780}" presName="c9" presStyleLbl="node1" presStyleIdx="8" presStyleCnt="19"/>
      <dgm:spPr/>
    </dgm:pt>
    <dgm:pt modelId="{C16ADA13-A586-42C6-954C-8482C5DD9962}" type="pres">
      <dgm:prSet presAssocID="{83EBE8F2-4A4F-4377-96EF-AEE1558BB780}" presName="c10" presStyleLbl="node1" presStyleIdx="9" presStyleCnt="19"/>
      <dgm:spPr/>
    </dgm:pt>
    <dgm:pt modelId="{7CF0312A-84DF-4D54-BE4B-0AE56827250C}" type="pres">
      <dgm:prSet presAssocID="{83EBE8F2-4A4F-4377-96EF-AEE1558BB780}" presName="c11" presStyleLbl="node1" presStyleIdx="10" presStyleCnt="19"/>
      <dgm:spPr/>
    </dgm:pt>
    <dgm:pt modelId="{32132C00-6C31-4EDC-AAB0-DB7DC3C4477A}" type="pres">
      <dgm:prSet presAssocID="{83EBE8F2-4A4F-4377-96EF-AEE1558BB780}" presName="c12" presStyleLbl="node1" presStyleIdx="11" presStyleCnt="19"/>
      <dgm:spPr/>
    </dgm:pt>
    <dgm:pt modelId="{98C46D1D-C35D-4F0E-A5D1-F42016F4B1C9}" type="pres">
      <dgm:prSet presAssocID="{83EBE8F2-4A4F-4377-96EF-AEE1558BB780}" presName="c13" presStyleLbl="node1" presStyleIdx="12" presStyleCnt="19"/>
      <dgm:spPr/>
    </dgm:pt>
    <dgm:pt modelId="{3DD48B29-0CB7-466B-A135-3CAFB80947A4}" type="pres">
      <dgm:prSet presAssocID="{83EBE8F2-4A4F-4377-96EF-AEE1558BB780}" presName="c14" presStyleLbl="node1" presStyleIdx="13" presStyleCnt="19"/>
      <dgm:spPr/>
    </dgm:pt>
    <dgm:pt modelId="{303F07C9-3107-4F2D-AC93-E197373721B2}" type="pres">
      <dgm:prSet presAssocID="{83EBE8F2-4A4F-4377-96EF-AEE1558BB780}" presName="c15" presStyleLbl="node1" presStyleIdx="14" presStyleCnt="19"/>
      <dgm:spPr/>
    </dgm:pt>
    <dgm:pt modelId="{92E5E080-4A51-47BF-B510-11D3D7BAFAB7}" type="pres">
      <dgm:prSet presAssocID="{83EBE8F2-4A4F-4377-96EF-AEE1558BB780}" presName="c16" presStyleLbl="node1" presStyleIdx="15" presStyleCnt="19"/>
      <dgm:spPr/>
    </dgm:pt>
    <dgm:pt modelId="{AC4DF453-4DFD-4137-9483-5A57D03C1E70}" type="pres">
      <dgm:prSet presAssocID="{83EBE8F2-4A4F-4377-96EF-AEE1558BB780}" presName="c17" presStyleLbl="node1" presStyleIdx="16" presStyleCnt="19"/>
      <dgm:spPr/>
    </dgm:pt>
    <dgm:pt modelId="{3C1A56E5-11BC-474E-B060-187AC85AD098}" type="pres">
      <dgm:prSet presAssocID="{83EBE8F2-4A4F-4377-96EF-AEE1558BB780}" presName="c18" presStyleLbl="node1" presStyleIdx="17" presStyleCnt="19"/>
      <dgm:spPr/>
    </dgm:pt>
    <dgm:pt modelId="{132DF7BC-23BD-40D2-861D-17E030E2F18E}" type="pres">
      <dgm:prSet presAssocID="{A30E569F-8F44-458F-A36E-18CBC892BD4E}" presName="chevronComposite1" presStyleCnt="0"/>
      <dgm:spPr/>
    </dgm:pt>
    <dgm:pt modelId="{9F8E9A2A-5A6F-4F38-8806-CADBD704D92F}" type="pres">
      <dgm:prSet presAssocID="{A30E569F-8F44-458F-A36E-18CBC892BD4E}" presName="chevron1" presStyleLbl="sibTrans2D1" presStyleIdx="0" presStyleCnt="2"/>
      <dgm:spPr/>
    </dgm:pt>
    <dgm:pt modelId="{84A218D0-0E12-4A9F-B0EE-5C4161F62966}" type="pres">
      <dgm:prSet presAssocID="{A30E569F-8F44-458F-A36E-18CBC892BD4E}" presName="spChevron1" presStyleCnt="0"/>
      <dgm:spPr/>
    </dgm:pt>
    <dgm:pt modelId="{34DEB825-6C26-4E03-AA23-EE47777DE11C}" type="pres">
      <dgm:prSet presAssocID="{A30E569F-8F44-458F-A36E-18CBC892BD4E}" presName="overlap" presStyleCnt="0"/>
      <dgm:spPr/>
    </dgm:pt>
    <dgm:pt modelId="{0932C565-EA0C-4658-A1A6-50D7111E217F}" type="pres">
      <dgm:prSet presAssocID="{A30E569F-8F44-458F-A36E-18CBC892BD4E}" presName="chevronComposite2" presStyleCnt="0"/>
      <dgm:spPr/>
    </dgm:pt>
    <dgm:pt modelId="{1CB90A9D-190F-4AA4-8D40-5A12D04F4E78}" type="pres">
      <dgm:prSet presAssocID="{A30E569F-8F44-458F-A36E-18CBC892BD4E}" presName="chevron2" presStyleLbl="sibTrans2D1" presStyleIdx="1" presStyleCnt="2"/>
      <dgm:spPr/>
    </dgm:pt>
    <dgm:pt modelId="{7CE73BB6-BBD4-4497-877B-23573538AA34}" type="pres">
      <dgm:prSet presAssocID="{A30E569F-8F44-458F-A36E-18CBC892BD4E}" presName="spChevron2" presStyleCnt="0"/>
      <dgm:spPr/>
    </dgm:pt>
    <dgm:pt modelId="{D702E934-C520-42F4-9970-850395565436}" type="pres">
      <dgm:prSet presAssocID="{50BFD6F4-2BA6-44C1-9E0C-891F98EE7670}" presName="last" presStyleCnt="0"/>
      <dgm:spPr/>
    </dgm:pt>
    <dgm:pt modelId="{F6C2DDE3-9326-45C8-9574-33BE3326E5AE}" type="pres">
      <dgm:prSet presAssocID="{50BFD6F4-2BA6-44C1-9E0C-891F98EE7670}" presName="circleTx" presStyleLbl="node1" presStyleIdx="18" presStyleCnt="19" custScaleX="103159" custScaleY="101950"/>
      <dgm:spPr/>
      <dgm:t>
        <a:bodyPr/>
        <a:lstStyle/>
        <a:p>
          <a:endParaRPr lang="en-US"/>
        </a:p>
      </dgm:t>
    </dgm:pt>
    <dgm:pt modelId="{19C21981-EAE7-4286-9F8C-E4A0149E986B}" type="pres">
      <dgm:prSet presAssocID="{50BFD6F4-2BA6-44C1-9E0C-891F98EE7670}" presName="spN" presStyleCnt="0"/>
      <dgm:spPr/>
    </dgm:pt>
  </dgm:ptLst>
  <dgm:cxnLst>
    <dgm:cxn modelId="{1F0D30AF-C3C7-431B-A28B-1D568557B6FD}" type="presOf" srcId="{50BFD6F4-2BA6-44C1-9E0C-891F98EE7670}" destId="{F6C2DDE3-9326-45C8-9574-33BE3326E5AE}" srcOrd="0" destOrd="0" presId="urn:microsoft.com/office/officeart/2009/3/layout/RandomtoResultProcess"/>
    <dgm:cxn modelId="{9DC3DDCC-8BF1-40E4-BCAD-F1ADBBD1C221}" type="presOf" srcId="{F70EA552-780D-4CC2-9DB8-F256F59D46BE}" destId="{4ECC967A-842A-4A80-9210-D11D6FA5F21B}" srcOrd="0" destOrd="0" presId="urn:microsoft.com/office/officeart/2009/3/layout/RandomtoResultProcess"/>
    <dgm:cxn modelId="{B30BA769-22C3-4AA9-994E-41758E2F5F30}" srcId="{F70EA552-780D-4CC2-9DB8-F256F59D46BE}" destId="{50BFD6F4-2BA6-44C1-9E0C-891F98EE7670}" srcOrd="1" destOrd="0" parTransId="{C00AF4A1-F038-41C0-929D-23E66682A609}" sibTransId="{64504434-5A3C-4B4F-8DB5-E89F326A0310}"/>
    <dgm:cxn modelId="{896743EC-D41D-4493-86BC-9A062BEDC21D}" srcId="{F70EA552-780D-4CC2-9DB8-F256F59D46BE}" destId="{83EBE8F2-4A4F-4377-96EF-AEE1558BB780}" srcOrd="0" destOrd="0" parTransId="{AC8E824B-F21A-44A5-B3B0-54858E24C109}" sibTransId="{A30E569F-8F44-458F-A36E-18CBC892BD4E}"/>
    <dgm:cxn modelId="{530A8DD2-8F9B-4378-99F9-BF9E9310C5E1}" type="presOf" srcId="{83EBE8F2-4A4F-4377-96EF-AEE1558BB780}" destId="{21CD4905-709E-46BF-B8AE-24223308D421}" srcOrd="0" destOrd="0" presId="urn:microsoft.com/office/officeart/2009/3/layout/RandomtoResultProcess"/>
    <dgm:cxn modelId="{E6E24F37-F45D-4BE2-A6F8-1CD3E92DA7F0}" type="presParOf" srcId="{4ECC967A-842A-4A80-9210-D11D6FA5F21B}" destId="{56C51714-EFAF-4C56-979A-F218A86CFFC7}" srcOrd="0" destOrd="0" presId="urn:microsoft.com/office/officeart/2009/3/layout/RandomtoResultProcess"/>
    <dgm:cxn modelId="{BE26FCBE-B7D6-49BA-84C0-B5BF506E31E4}" type="presParOf" srcId="{56C51714-EFAF-4C56-979A-F218A86CFFC7}" destId="{21CD4905-709E-46BF-B8AE-24223308D421}" srcOrd="0" destOrd="0" presId="urn:microsoft.com/office/officeart/2009/3/layout/RandomtoResultProcess"/>
    <dgm:cxn modelId="{02FBB656-D522-4648-ADB5-F40BBF9E951F}" type="presParOf" srcId="{56C51714-EFAF-4C56-979A-F218A86CFFC7}" destId="{0ACB11AA-AEB1-40BC-8F3C-8784E4D81F42}" srcOrd="1" destOrd="0" presId="urn:microsoft.com/office/officeart/2009/3/layout/RandomtoResultProcess"/>
    <dgm:cxn modelId="{27BECD5F-8368-4093-A06B-4931D2252EEE}" type="presParOf" srcId="{56C51714-EFAF-4C56-979A-F218A86CFFC7}" destId="{0C649735-0420-4EFB-B46C-9CF19C195695}" srcOrd="2" destOrd="0" presId="urn:microsoft.com/office/officeart/2009/3/layout/RandomtoResultProcess"/>
    <dgm:cxn modelId="{FFB577AC-A620-433E-AE33-495052F2311C}" type="presParOf" srcId="{56C51714-EFAF-4C56-979A-F218A86CFFC7}" destId="{8EA2E87A-3BDF-4E2C-9F55-CF7DD8D12E88}" srcOrd="3" destOrd="0" presId="urn:microsoft.com/office/officeart/2009/3/layout/RandomtoResultProcess"/>
    <dgm:cxn modelId="{C29335BB-8A73-4198-9818-7474ED34DD00}" type="presParOf" srcId="{56C51714-EFAF-4C56-979A-F218A86CFFC7}" destId="{004ED160-1D25-4C2A-B1C8-5FBC8BD52C2F}" srcOrd="4" destOrd="0" presId="urn:microsoft.com/office/officeart/2009/3/layout/RandomtoResultProcess"/>
    <dgm:cxn modelId="{A70CA44A-B66A-4610-8EAC-2F9CE99416BA}" type="presParOf" srcId="{56C51714-EFAF-4C56-979A-F218A86CFFC7}" destId="{B734F41C-1857-4C45-BBE2-35AA0F9627E6}" srcOrd="5" destOrd="0" presId="urn:microsoft.com/office/officeart/2009/3/layout/RandomtoResultProcess"/>
    <dgm:cxn modelId="{B971C7C9-52F9-46C8-AE57-B30EE50FDF02}" type="presParOf" srcId="{56C51714-EFAF-4C56-979A-F218A86CFFC7}" destId="{633CCF45-666B-400D-BD96-2095D6AE2EA7}" srcOrd="6" destOrd="0" presId="urn:microsoft.com/office/officeart/2009/3/layout/RandomtoResultProcess"/>
    <dgm:cxn modelId="{40C66FA6-429A-4638-9FEE-B8DD071E3011}" type="presParOf" srcId="{56C51714-EFAF-4C56-979A-F218A86CFFC7}" destId="{280B0E7D-6B7B-4B49-B952-76F007B1BFD5}" srcOrd="7" destOrd="0" presId="urn:microsoft.com/office/officeart/2009/3/layout/RandomtoResultProcess"/>
    <dgm:cxn modelId="{4EE176A8-3040-4AB9-BDFE-4CA27D93E87A}" type="presParOf" srcId="{56C51714-EFAF-4C56-979A-F218A86CFFC7}" destId="{C524C0DE-9D18-4B7D-8EB8-D8BF517FFC3E}" srcOrd="8" destOrd="0" presId="urn:microsoft.com/office/officeart/2009/3/layout/RandomtoResultProcess"/>
    <dgm:cxn modelId="{7033202B-A1F9-4FC1-8172-ABB228F26EAC}" type="presParOf" srcId="{56C51714-EFAF-4C56-979A-F218A86CFFC7}" destId="{F83F26F7-9083-46E6-89B2-C6BEFC95D80E}" srcOrd="9" destOrd="0" presId="urn:microsoft.com/office/officeart/2009/3/layout/RandomtoResultProcess"/>
    <dgm:cxn modelId="{71CA9E7B-3009-4C61-9547-4841BF720803}" type="presParOf" srcId="{56C51714-EFAF-4C56-979A-F218A86CFFC7}" destId="{C16ADA13-A586-42C6-954C-8482C5DD9962}" srcOrd="10" destOrd="0" presId="urn:microsoft.com/office/officeart/2009/3/layout/RandomtoResultProcess"/>
    <dgm:cxn modelId="{B2DB13E3-116A-4E31-8B43-6B59231E0ADE}" type="presParOf" srcId="{56C51714-EFAF-4C56-979A-F218A86CFFC7}" destId="{7CF0312A-84DF-4D54-BE4B-0AE56827250C}" srcOrd="11" destOrd="0" presId="urn:microsoft.com/office/officeart/2009/3/layout/RandomtoResultProcess"/>
    <dgm:cxn modelId="{871C3121-C03C-48F5-A8D9-1317D79BAC0C}" type="presParOf" srcId="{56C51714-EFAF-4C56-979A-F218A86CFFC7}" destId="{32132C00-6C31-4EDC-AAB0-DB7DC3C4477A}" srcOrd="12" destOrd="0" presId="urn:microsoft.com/office/officeart/2009/3/layout/RandomtoResultProcess"/>
    <dgm:cxn modelId="{8B57DF64-580C-47E8-9947-DB6E2925D00D}" type="presParOf" srcId="{56C51714-EFAF-4C56-979A-F218A86CFFC7}" destId="{98C46D1D-C35D-4F0E-A5D1-F42016F4B1C9}" srcOrd="13" destOrd="0" presId="urn:microsoft.com/office/officeart/2009/3/layout/RandomtoResultProcess"/>
    <dgm:cxn modelId="{5DE279F2-C757-4EE2-8ADC-EBB80FB8CF6F}" type="presParOf" srcId="{56C51714-EFAF-4C56-979A-F218A86CFFC7}" destId="{3DD48B29-0CB7-466B-A135-3CAFB80947A4}" srcOrd="14" destOrd="0" presId="urn:microsoft.com/office/officeart/2009/3/layout/RandomtoResultProcess"/>
    <dgm:cxn modelId="{D04AE977-93AB-4DC4-B11F-D5F6165B066C}" type="presParOf" srcId="{56C51714-EFAF-4C56-979A-F218A86CFFC7}" destId="{303F07C9-3107-4F2D-AC93-E197373721B2}" srcOrd="15" destOrd="0" presId="urn:microsoft.com/office/officeart/2009/3/layout/RandomtoResultProcess"/>
    <dgm:cxn modelId="{B06E0D2A-CBD3-44DF-BAA0-A15C799FD7DD}" type="presParOf" srcId="{56C51714-EFAF-4C56-979A-F218A86CFFC7}" destId="{92E5E080-4A51-47BF-B510-11D3D7BAFAB7}" srcOrd="16" destOrd="0" presId="urn:microsoft.com/office/officeart/2009/3/layout/RandomtoResultProcess"/>
    <dgm:cxn modelId="{2AEDCF37-8AD2-4F05-9A08-066269921715}" type="presParOf" srcId="{56C51714-EFAF-4C56-979A-F218A86CFFC7}" destId="{AC4DF453-4DFD-4137-9483-5A57D03C1E70}" srcOrd="17" destOrd="0" presId="urn:microsoft.com/office/officeart/2009/3/layout/RandomtoResultProcess"/>
    <dgm:cxn modelId="{3419F857-AB60-4787-A211-1D8B16858F5C}" type="presParOf" srcId="{56C51714-EFAF-4C56-979A-F218A86CFFC7}" destId="{3C1A56E5-11BC-474E-B060-187AC85AD098}" srcOrd="18" destOrd="0" presId="urn:microsoft.com/office/officeart/2009/3/layout/RandomtoResultProcess"/>
    <dgm:cxn modelId="{9C170805-6889-4194-AAEA-40DBFE0C29D7}" type="presParOf" srcId="{4ECC967A-842A-4A80-9210-D11D6FA5F21B}" destId="{132DF7BC-23BD-40D2-861D-17E030E2F18E}" srcOrd="1" destOrd="0" presId="urn:microsoft.com/office/officeart/2009/3/layout/RandomtoResultProcess"/>
    <dgm:cxn modelId="{D5F148CF-5EED-4145-A9B8-F9833DE71327}" type="presParOf" srcId="{132DF7BC-23BD-40D2-861D-17E030E2F18E}" destId="{9F8E9A2A-5A6F-4F38-8806-CADBD704D92F}" srcOrd="0" destOrd="0" presId="urn:microsoft.com/office/officeart/2009/3/layout/RandomtoResultProcess"/>
    <dgm:cxn modelId="{E7613E17-41BC-4EB5-B5BF-68C83174EE8D}" type="presParOf" srcId="{132DF7BC-23BD-40D2-861D-17E030E2F18E}" destId="{84A218D0-0E12-4A9F-B0EE-5C4161F62966}" srcOrd="1" destOrd="0" presId="urn:microsoft.com/office/officeart/2009/3/layout/RandomtoResultProcess"/>
    <dgm:cxn modelId="{F6D13A28-C304-4096-9569-B18F1E2F68DE}" type="presParOf" srcId="{4ECC967A-842A-4A80-9210-D11D6FA5F21B}" destId="{34DEB825-6C26-4E03-AA23-EE47777DE11C}" srcOrd="2" destOrd="0" presId="urn:microsoft.com/office/officeart/2009/3/layout/RandomtoResultProcess"/>
    <dgm:cxn modelId="{72FA2178-D8E7-458F-99EA-6389655D381E}" type="presParOf" srcId="{4ECC967A-842A-4A80-9210-D11D6FA5F21B}" destId="{0932C565-EA0C-4658-A1A6-50D7111E217F}" srcOrd="3" destOrd="0" presId="urn:microsoft.com/office/officeart/2009/3/layout/RandomtoResultProcess"/>
    <dgm:cxn modelId="{55C4F82C-9815-4080-A8CB-DC980D578894}" type="presParOf" srcId="{0932C565-EA0C-4658-A1A6-50D7111E217F}" destId="{1CB90A9D-190F-4AA4-8D40-5A12D04F4E78}" srcOrd="0" destOrd="0" presId="urn:microsoft.com/office/officeart/2009/3/layout/RandomtoResultProcess"/>
    <dgm:cxn modelId="{1F57D7A5-7C00-4F82-A25D-214B4469295F}" type="presParOf" srcId="{0932C565-EA0C-4658-A1A6-50D7111E217F}" destId="{7CE73BB6-BBD4-4497-877B-23573538AA34}" srcOrd="1" destOrd="0" presId="urn:microsoft.com/office/officeart/2009/3/layout/RandomtoResultProcess"/>
    <dgm:cxn modelId="{0A438C66-8462-4F08-A09F-E6FFED138DA9}" type="presParOf" srcId="{4ECC967A-842A-4A80-9210-D11D6FA5F21B}" destId="{D702E934-C520-42F4-9970-850395565436}" srcOrd="4" destOrd="0" presId="urn:microsoft.com/office/officeart/2009/3/layout/RandomtoResultProcess"/>
    <dgm:cxn modelId="{4CA36208-6F40-45A4-9ADE-0F29F1DDDEAF}" type="presParOf" srcId="{D702E934-C520-42F4-9970-850395565436}" destId="{F6C2DDE3-9326-45C8-9574-33BE3326E5AE}" srcOrd="0" destOrd="0" presId="urn:microsoft.com/office/officeart/2009/3/layout/RandomtoResultProcess"/>
    <dgm:cxn modelId="{718FA38C-C462-4721-984C-69A81E4139AA}" type="presParOf" srcId="{D702E934-C520-42F4-9970-850395565436}" destId="{19C21981-EAE7-4286-9F8C-E4A0149E986B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7A3B61-0364-4013-8CF7-656B47A1E9C5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99CF1E-32AF-42DB-A78D-2EB3399C93D4}">
      <dgm:prSet custT="1"/>
      <dgm:spPr/>
      <dgm:t>
        <a:bodyPr/>
        <a:lstStyle/>
        <a:p>
          <a:pPr rtl="0"/>
          <a:r>
            <a:rPr lang="en-US" sz="1400" b="0" i="0" baseline="0" dirty="0" smtClean="0"/>
            <a:t>Wouldn't it be nice to run your Android tests directly from inside your IDE?</a:t>
          </a:r>
          <a:endParaRPr lang="en-US" sz="1400" dirty="0"/>
        </a:p>
      </dgm:t>
    </dgm:pt>
    <dgm:pt modelId="{096D846D-D93D-49C8-AFCF-11963167388C}" type="parTrans" cxnId="{DF37B70A-EAD8-4A83-BEF9-C5C507DCD645}">
      <dgm:prSet/>
      <dgm:spPr/>
      <dgm:t>
        <a:bodyPr/>
        <a:lstStyle/>
        <a:p>
          <a:endParaRPr lang="en-US"/>
        </a:p>
      </dgm:t>
    </dgm:pt>
    <dgm:pt modelId="{1D76C110-CF36-4074-82F0-886F3DBF412C}" type="sibTrans" cxnId="{DF37B70A-EAD8-4A83-BEF9-C5C507DCD645}">
      <dgm:prSet/>
      <dgm:spPr/>
      <dgm:t>
        <a:bodyPr/>
        <a:lstStyle/>
        <a:p>
          <a:endParaRPr lang="en-US"/>
        </a:p>
      </dgm:t>
    </dgm:pt>
    <dgm:pt modelId="{E8F22E30-5BD8-4657-950A-2CD30425FDF9}">
      <dgm:prSet custT="1"/>
      <dgm:spPr/>
      <dgm:t>
        <a:bodyPr/>
        <a:lstStyle/>
        <a:p>
          <a:pPr rtl="0"/>
          <a:r>
            <a:rPr lang="en-US" sz="1400" b="0" i="0" baseline="0" dirty="0" err="1" smtClean="0"/>
            <a:t>Robolectric</a:t>
          </a:r>
          <a:r>
            <a:rPr lang="en-US" sz="1400" b="0" i="0" baseline="0" dirty="0" smtClean="0"/>
            <a:t> is a unit test framework that de-fangs the Android SDK jar so you can test-drive the development of your Android app. Tests run inside the JVM on your workstation in seconds.</a:t>
          </a:r>
          <a:endParaRPr lang="en-US" sz="1400" dirty="0"/>
        </a:p>
      </dgm:t>
    </dgm:pt>
    <dgm:pt modelId="{909684C7-22BC-4E0F-B8CA-0278F4EECBEB}" type="parTrans" cxnId="{8807B36C-2F8D-4B47-9C29-22D17ADF9166}">
      <dgm:prSet/>
      <dgm:spPr/>
      <dgm:t>
        <a:bodyPr/>
        <a:lstStyle/>
        <a:p>
          <a:endParaRPr lang="en-US"/>
        </a:p>
      </dgm:t>
    </dgm:pt>
    <dgm:pt modelId="{11FDC541-07BE-4A53-A1F7-E7C83A627F46}" type="sibTrans" cxnId="{8807B36C-2F8D-4B47-9C29-22D17ADF9166}">
      <dgm:prSet/>
      <dgm:spPr/>
      <dgm:t>
        <a:bodyPr/>
        <a:lstStyle/>
        <a:p>
          <a:endParaRPr lang="en-US"/>
        </a:p>
      </dgm:t>
    </dgm:pt>
    <dgm:pt modelId="{D1E45C56-6462-4935-B50B-9BCC9E67D3F9}" type="pres">
      <dgm:prSet presAssocID="{297A3B61-0364-4013-8CF7-656B47A1E9C5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376E201-A8CD-46B8-AB64-D7813632DEFB}" type="pres">
      <dgm:prSet presAssocID="{2D99CF1E-32AF-42DB-A78D-2EB3399C93D4}" presName="hierRoot1" presStyleCnt="0">
        <dgm:presLayoutVars>
          <dgm:hierBranch val="init"/>
        </dgm:presLayoutVars>
      </dgm:prSet>
      <dgm:spPr/>
    </dgm:pt>
    <dgm:pt modelId="{CCD9B171-0A6D-4F76-96F8-DB466382E1F8}" type="pres">
      <dgm:prSet presAssocID="{2D99CF1E-32AF-42DB-A78D-2EB3399C93D4}" presName="rootComposite1" presStyleCnt="0"/>
      <dgm:spPr/>
    </dgm:pt>
    <dgm:pt modelId="{40749F52-92E4-437B-910D-4EFFBCB4418C}" type="pres">
      <dgm:prSet presAssocID="{2D99CF1E-32AF-42DB-A78D-2EB3399C93D4}" presName="rootText1" presStyleLbl="alignAcc1" presStyleIdx="0" presStyleCnt="0" custScaleX="129358" custScaleY="121789" custLinFactY="-81535" custLinFactNeighborX="80047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ADD155C-1AAE-4FEF-B9E2-8D79C25691B1}" type="pres">
      <dgm:prSet presAssocID="{2D99CF1E-32AF-42DB-A78D-2EB3399C93D4}" presName="topArc1" presStyleLbl="parChTrans1D1" presStyleIdx="0" presStyleCnt="4"/>
      <dgm:spPr/>
    </dgm:pt>
    <dgm:pt modelId="{02307AC9-A5A2-4CC6-9A5C-BCE9A4A1B16F}" type="pres">
      <dgm:prSet presAssocID="{2D99CF1E-32AF-42DB-A78D-2EB3399C93D4}" presName="bottomArc1" presStyleLbl="parChTrans1D1" presStyleIdx="1" presStyleCnt="4"/>
      <dgm:spPr/>
    </dgm:pt>
    <dgm:pt modelId="{74FF80B4-4117-4859-A24D-205FA147A3BA}" type="pres">
      <dgm:prSet presAssocID="{2D99CF1E-32AF-42DB-A78D-2EB3399C93D4}" presName="topConnNode1" presStyleLbl="node1" presStyleIdx="0" presStyleCnt="0"/>
      <dgm:spPr/>
      <dgm:t>
        <a:bodyPr/>
        <a:lstStyle/>
        <a:p>
          <a:endParaRPr lang="en-US"/>
        </a:p>
      </dgm:t>
    </dgm:pt>
    <dgm:pt modelId="{82E91CDC-0C9B-4696-95A9-403B055A42E8}" type="pres">
      <dgm:prSet presAssocID="{2D99CF1E-32AF-42DB-A78D-2EB3399C93D4}" presName="hierChild2" presStyleCnt="0"/>
      <dgm:spPr/>
    </dgm:pt>
    <dgm:pt modelId="{7483385F-398B-48C1-98E3-740B437F0006}" type="pres">
      <dgm:prSet presAssocID="{2D99CF1E-32AF-42DB-A78D-2EB3399C93D4}" presName="hierChild3" presStyleCnt="0"/>
      <dgm:spPr/>
    </dgm:pt>
    <dgm:pt modelId="{848EA8CB-8760-4740-90D9-D2DA3582E44B}" type="pres">
      <dgm:prSet presAssocID="{E8F22E30-5BD8-4657-950A-2CD30425FDF9}" presName="hierRoot1" presStyleCnt="0">
        <dgm:presLayoutVars>
          <dgm:hierBranch val="init"/>
        </dgm:presLayoutVars>
      </dgm:prSet>
      <dgm:spPr/>
    </dgm:pt>
    <dgm:pt modelId="{52C5617D-2B4C-4E6B-A907-512789811231}" type="pres">
      <dgm:prSet presAssocID="{E8F22E30-5BD8-4657-950A-2CD30425FDF9}" presName="rootComposite1" presStyleCnt="0"/>
      <dgm:spPr/>
    </dgm:pt>
    <dgm:pt modelId="{8A243387-3257-40DE-AEA7-21247AEAE7A2}" type="pres">
      <dgm:prSet presAssocID="{E8F22E30-5BD8-4657-950A-2CD30425FDF9}" presName="rootText1" presStyleLbl="alignAcc1" presStyleIdx="0" presStyleCnt="0" custScaleX="184331" custScaleY="162434" custLinFactX="-85" custLinFactY="15491" custLinFactNeighborX="-100000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D7B09CD-1A93-478F-AE5B-8F81E8D69ABB}" type="pres">
      <dgm:prSet presAssocID="{E8F22E30-5BD8-4657-950A-2CD30425FDF9}" presName="topArc1" presStyleLbl="parChTrans1D1" presStyleIdx="2" presStyleCnt="4"/>
      <dgm:spPr/>
    </dgm:pt>
    <dgm:pt modelId="{840293F5-FBAF-435F-88D8-5AEE986C10C9}" type="pres">
      <dgm:prSet presAssocID="{E8F22E30-5BD8-4657-950A-2CD30425FDF9}" presName="bottomArc1" presStyleLbl="parChTrans1D1" presStyleIdx="3" presStyleCnt="4"/>
      <dgm:spPr/>
    </dgm:pt>
    <dgm:pt modelId="{8C9D2FC2-9BDC-4AA8-A71C-C489C3474A5C}" type="pres">
      <dgm:prSet presAssocID="{E8F22E30-5BD8-4657-950A-2CD30425FDF9}" presName="topConnNode1" presStyleLbl="node1" presStyleIdx="0" presStyleCnt="0"/>
      <dgm:spPr/>
      <dgm:t>
        <a:bodyPr/>
        <a:lstStyle/>
        <a:p>
          <a:endParaRPr lang="en-US"/>
        </a:p>
      </dgm:t>
    </dgm:pt>
    <dgm:pt modelId="{89E1DC50-4076-4F3D-9D86-8C7ABB850AB7}" type="pres">
      <dgm:prSet presAssocID="{E8F22E30-5BD8-4657-950A-2CD30425FDF9}" presName="hierChild2" presStyleCnt="0"/>
      <dgm:spPr/>
    </dgm:pt>
    <dgm:pt modelId="{11FE88F3-29AC-42A1-B219-EA5326E4A567}" type="pres">
      <dgm:prSet presAssocID="{E8F22E30-5BD8-4657-950A-2CD30425FDF9}" presName="hierChild3" presStyleCnt="0"/>
      <dgm:spPr/>
    </dgm:pt>
  </dgm:ptLst>
  <dgm:cxnLst>
    <dgm:cxn modelId="{77222E92-A6AD-4B06-8D82-9A7E2214134C}" type="presOf" srcId="{297A3B61-0364-4013-8CF7-656B47A1E9C5}" destId="{D1E45C56-6462-4935-B50B-9BCC9E67D3F9}" srcOrd="0" destOrd="0" presId="urn:microsoft.com/office/officeart/2008/layout/HalfCircleOrganizationChart"/>
    <dgm:cxn modelId="{9C5BD493-1BE6-48C9-B864-C7B9F874AB87}" type="presOf" srcId="{E8F22E30-5BD8-4657-950A-2CD30425FDF9}" destId="{8C9D2FC2-9BDC-4AA8-A71C-C489C3474A5C}" srcOrd="1" destOrd="0" presId="urn:microsoft.com/office/officeart/2008/layout/HalfCircleOrganizationChart"/>
    <dgm:cxn modelId="{BA71B83E-74C7-45B6-9578-C4F4F0E45C4C}" type="presOf" srcId="{E8F22E30-5BD8-4657-950A-2CD30425FDF9}" destId="{8A243387-3257-40DE-AEA7-21247AEAE7A2}" srcOrd="0" destOrd="0" presId="urn:microsoft.com/office/officeart/2008/layout/HalfCircleOrganizationChart"/>
    <dgm:cxn modelId="{A9E605B2-1089-437E-8B3F-0CFAB818C4D5}" type="presOf" srcId="{2D99CF1E-32AF-42DB-A78D-2EB3399C93D4}" destId="{40749F52-92E4-437B-910D-4EFFBCB4418C}" srcOrd="0" destOrd="0" presId="urn:microsoft.com/office/officeart/2008/layout/HalfCircleOrganizationChart"/>
    <dgm:cxn modelId="{8807B36C-2F8D-4B47-9C29-22D17ADF9166}" srcId="{297A3B61-0364-4013-8CF7-656B47A1E9C5}" destId="{E8F22E30-5BD8-4657-950A-2CD30425FDF9}" srcOrd="1" destOrd="0" parTransId="{909684C7-22BC-4E0F-B8CA-0278F4EECBEB}" sibTransId="{11FDC541-07BE-4A53-A1F7-E7C83A627F46}"/>
    <dgm:cxn modelId="{95963E87-83E1-476A-B261-C21451B136FD}" type="presOf" srcId="{2D99CF1E-32AF-42DB-A78D-2EB3399C93D4}" destId="{74FF80B4-4117-4859-A24D-205FA147A3BA}" srcOrd="1" destOrd="0" presId="urn:microsoft.com/office/officeart/2008/layout/HalfCircleOrganizationChart"/>
    <dgm:cxn modelId="{DF37B70A-EAD8-4A83-BEF9-C5C507DCD645}" srcId="{297A3B61-0364-4013-8CF7-656B47A1E9C5}" destId="{2D99CF1E-32AF-42DB-A78D-2EB3399C93D4}" srcOrd="0" destOrd="0" parTransId="{096D846D-D93D-49C8-AFCF-11963167388C}" sibTransId="{1D76C110-CF36-4074-82F0-886F3DBF412C}"/>
    <dgm:cxn modelId="{EDF2F412-566E-4AB3-A20D-A5AEEB2B88D2}" type="presParOf" srcId="{D1E45C56-6462-4935-B50B-9BCC9E67D3F9}" destId="{3376E201-A8CD-46B8-AB64-D7813632DEFB}" srcOrd="0" destOrd="0" presId="urn:microsoft.com/office/officeart/2008/layout/HalfCircleOrganizationChart"/>
    <dgm:cxn modelId="{B52FEA5A-05D9-40E7-B2CC-6C401270EB70}" type="presParOf" srcId="{3376E201-A8CD-46B8-AB64-D7813632DEFB}" destId="{CCD9B171-0A6D-4F76-96F8-DB466382E1F8}" srcOrd="0" destOrd="0" presId="urn:microsoft.com/office/officeart/2008/layout/HalfCircleOrganizationChart"/>
    <dgm:cxn modelId="{C38B37C1-668F-4799-AF79-B239655766C4}" type="presParOf" srcId="{CCD9B171-0A6D-4F76-96F8-DB466382E1F8}" destId="{40749F52-92E4-437B-910D-4EFFBCB4418C}" srcOrd="0" destOrd="0" presId="urn:microsoft.com/office/officeart/2008/layout/HalfCircleOrganizationChart"/>
    <dgm:cxn modelId="{BB9416A3-A749-4AC4-B5F5-1A956E3CFACD}" type="presParOf" srcId="{CCD9B171-0A6D-4F76-96F8-DB466382E1F8}" destId="{1ADD155C-1AAE-4FEF-B9E2-8D79C25691B1}" srcOrd="1" destOrd="0" presId="urn:microsoft.com/office/officeart/2008/layout/HalfCircleOrganizationChart"/>
    <dgm:cxn modelId="{5D16CF5F-5FE5-4691-95CD-965B8C4665DB}" type="presParOf" srcId="{CCD9B171-0A6D-4F76-96F8-DB466382E1F8}" destId="{02307AC9-A5A2-4CC6-9A5C-BCE9A4A1B16F}" srcOrd="2" destOrd="0" presId="urn:microsoft.com/office/officeart/2008/layout/HalfCircleOrganizationChart"/>
    <dgm:cxn modelId="{30CA8AF0-8716-4320-BCA3-93A3150AA0A0}" type="presParOf" srcId="{CCD9B171-0A6D-4F76-96F8-DB466382E1F8}" destId="{74FF80B4-4117-4859-A24D-205FA147A3BA}" srcOrd="3" destOrd="0" presId="urn:microsoft.com/office/officeart/2008/layout/HalfCircleOrganizationChart"/>
    <dgm:cxn modelId="{155B7721-87B2-470D-AEAE-5855252A48F4}" type="presParOf" srcId="{3376E201-A8CD-46B8-AB64-D7813632DEFB}" destId="{82E91CDC-0C9B-4696-95A9-403B055A42E8}" srcOrd="1" destOrd="0" presId="urn:microsoft.com/office/officeart/2008/layout/HalfCircleOrganizationChart"/>
    <dgm:cxn modelId="{991C1F64-EE7A-4FD3-B858-FF519E9E1DFB}" type="presParOf" srcId="{3376E201-A8CD-46B8-AB64-D7813632DEFB}" destId="{7483385F-398B-48C1-98E3-740B437F0006}" srcOrd="2" destOrd="0" presId="urn:microsoft.com/office/officeart/2008/layout/HalfCircleOrganizationChart"/>
    <dgm:cxn modelId="{9C8EE6CF-BE21-4516-8D47-75432C856F99}" type="presParOf" srcId="{D1E45C56-6462-4935-B50B-9BCC9E67D3F9}" destId="{848EA8CB-8760-4740-90D9-D2DA3582E44B}" srcOrd="1" destOrd="0" presId="urn:microsoft.com/office/officeart/2008/layout/HalfCircleOrganizationChart"/>
    <dgm:cxn modelId="{A36F10DC-002F-4073-84F7-D6FD7F395FF0}" type="presParOf" srcId="{848EA8CB-8760-4740-90D9-D2DA3582E44B}" destId="{52C5617D-2B4C-4E6B-A907-512789811231}" srcOrd="0" destOrd="0" presId="urn:microsoft.com/office/officeart/2008/layout/HalfCircleOrganizationChart"/>
    <dgm:cxn modelId="{997076E9-5E08-467C-BB02-251CF9E8F63F}" type="presParOf" srcId="{52C5617D-2B4C-4E6B-A907-512789811231}" destId="{8A243387-3257-40DE-AEA7-21247AEAE7A2}" srcOrd="0" destOrd="0" presId="urn:microsoft.com/office/officeart/2008/layout/HalfCircleOrganizationChart"/>
    <dgm:cxn modelId="{20670B17-CDE4-4038-87FA-A2E257D0AA59}" type="presParOf" srcId="{52C5617D-2B4C-4E6B-A907-512789811231}" destId="{5D7B09CD-1A93-478F-AE5B-8F81E8D69ABB}" srcOrd="1" destOrd="0" presId="urn:microsoft.com/office/officeart/2008/layout/HalfCircleOrganizationChart"/>
    <dgm:cxn modelId="{2DE13F21-C253-4134-B6A9-780ECC4F125B}" type="presParOf" srcId="{52C5617D-2B4C-4E6B-A907-512789811231}" destId="{840293F5-FBAF-435F-88D8-5AEE986C10C9}" srcOrd="2" destOrd="0" presId="urn:microsoft.com/office/officeart/2008/layout/HalfCircleOrganizationChart"/>
    <dgm:cxn modelId="{A8A7E2FF-30BD-44EE-8F43-A9E3EBA47096}" type="presParOf" srcId="{52C5617D-2B4C-4E6B-A907-512789811231}" destId="{8C9D2FC2-9BDC-4AA8-A71C-C489C3474A5C}" srcOrd="3" destOrd="0" presId="urn:microsoft.com/office/officeart/2008/layout/HalfCircleOrganizationChart"/>
    <dgm:cxn modelId="{0F74564B-5EF7-492F-A150-1E13413A49F4}" type="presParOf" srcId="{848EA8CB-8760-4740-90D9-D2DA3582E44B}" destId="{89E1DC50-4076-4F3D-9D86-8C7ABB850AB7}" srcOrd="1" destOrd="0" presId="urn:microsoft.com/office/officeart/2008/layout/HalfCircleOrganizationChart"/>
    <dgm:cxn modelId="{B57DE9CA-E93B-49EC-9727-6920EB0AC7EA}" type="presParOf" srcId="{848EA8CB-8760-4740-90D9-D2DA3582E44B}" destId="{11FE88F3-29AC-42A1-B219-EA5326E4A567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CD4905-709E-46BF-B8AE-24223308D421}">
      <dsp:nvSpPr>
        <dsp:cNvPr id="0" name=""/>
        <dsp:cNvSpPr/>
      </dsp:nvSpPr>
      <dsp:spPr>
        <a:xfrm>
          <a:off x="923931" y="862573"/>
          <a:ext cx="2355878" cy="776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i="0" kern="1200" baseline="0" dirty="0" smtClean="0"/>
            <a:t>According to </a:t>
          </a:r>
          <a:r>
            <a:rPr lang="en-US" sz="1050" b="1" i="0" kern="1200" baseline="0" dirty="0" err="1" smtClean="0"/>
            <a:t>Mockito</a:t>
          </a:r>
          <a:r>
            <a:rPr lang="en-US" sz="1050" b="1" i="0" kern="1200" baseline="0" dirty="0" smtClean="0"/>
            <a:t> creators:</a:t>
          </a:r>
          <a:endParaRPr lang="en-US" sz="1050" kern="1200" dirty="0"/>
        </a:p>
      </dsp:txBody>
      <dsp:txXfrm>
        <a:off x="923931" y="862573"/>
        <a:ext cx="2355878" cy="776369"/>
      </dsp:txXfrm>
    </dsp:sp>
    <dsp:sp modelId="{0ACB11AA-AEB1-40BC-8F3C-8784E4D81F42}">
      <dsp:nvSpPr>
        <dsp:cNvPr id="0" name=""/>
        <dsp:cNvSpPr/>
      </dsp:nvSpPr>
      <dsp:spPr>
        <a:xfrm>
          <a:off x="921254" y="626450"/>
          <a:ext cx="187399" cy="18739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649735-0420-4EFB-B46C-9CF19C195695}">
      <dsp:nvSpPr>
        <dsp:cNvPr id="0" name=""/>
        <dsp:cNvSpPr/>
      </dsp:nvSpPr>
      <dsp:spPr>
        <a:xfrm>
          <a:off x="1052433" y="364090"/>
          <a:ext cx="187399" cy="187399"/>
        </a:xfrm>
        <a:prstGeom prst="ellipse">
          <a:avLst/>
        </a:prstGeom>
        <a:solidFill>
          <a:schemeClr val="accent2">
            <a:hueOff val="-34696"/>
            <a:satOff val="-1467"/>
            <a:lumOff val="32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A2E87A-3BDF-4E2C-9F55-CF7DD8D12E88}">
      <dsp:nvSpPr>
        <dsp:cNvPr id="0" name=""/>
        <dsp:cNvSpPr/>
      </dsp:nvSpPr>
      <dsp:spPr>
        <a:xfrm>
          <a:off x="1367264" y="416562"/>
          <a:ext cx="294484" cy="294484"/>
        </a:xfrm>
        <a:prstGeom prst="ellipse">
          <a:avLst/>
        </a:prstGeom>
        <a:solidFill>
          <a:schemeClr val="accent2">
            <a:hueOff val="-69391"/>
            <a:satOff val="-2935"/>
            <a:lumOff val="65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4ED160-1D25-4C2A-B1C8-5FBC8BD52C2F}">
      <dsp:nvSpPr>
        <dsp:cNvPr id="0" name=""/>
        <dsp:cNvSpPr/>
      </dsp:nvSpPr>
      <dsp:spPr>
        <a:xfrm>
          <a:off x="1629624" y="127967"/>
          <a:ext cx="187399" cy="187399"/>
        </a:xfrm>
        <a:prstGeom prst="ellipse">
          <a:avLst/>
        </a:prstGeom>
        <a:solidFill>
          <a:schemeClr val="accent2">
            <a:hueOff val="-104087"/>
            <a:satOff val="-4402"/>
            <a:lumOff val="9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34F41C-1857-4C45-BBE2-35AA0F9627E6}">
      <dsp:nvSpPr>
        <dsp:cNvPr id="0" name=""/>
        <dsp:cNvSpPr/>
      </dsp:nvSpPr>
      <dsp:spPr>
        <a:xfrm>
          <a:off x="1970691" y="23023"/>
          <a:ext cx="187399" cy="187399"/>
        </a:xfrm>
        <a:prstGeom prst="ellipse">
          <a:avLst/>
        </a:prstGeom>
        <a:solidFill>
          <a:schemeClr val="accent2">
            <a:hueOff val="-138782"/>
            <a:satOff val="-5869"/>
            <a:lumOff val="130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3CCF45-666B-400D-BD96-2095D6AE2EA7}">
      <dsp:nvSpPr>
        <dsp:cNvPr id="0" name=""/>
        <dsp:cNvSpPr/>
      </dsp:nvSpPr>
      <dsp:spPr>
        <a:xfrm>
          <a:off x="2390465" y="206675"/>
          <a:ext cx="187399" cy="187399"/>
        </a:xfrm>
        <a:prstGeom prst="ellipse">
          <a:avLst/>
        </a:prstGeom>
        <a:solidFill>
          <a:schemeClr val="accent2">
            <a:hueOff val="-173478"/>
            <a:satOff val="-7337"/>
            <a:lumOff val="163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0B0E7D-6B7B-4B49-B952-76F007B1BFD5}">
      <dsp:nvSpPr>
        <dsp:cNvPr id="0" name=""/>
        <dsp:cNvSpPr/>
      </dsp:nvSpPr>
      <dsp:spPr>
        <a:xfrm>
          <a:off x="2652825" y="337854"/>
          <a:ext cx="294484" cy="294484"/>
        </a:xfrm>
        <a:prstGeom prst="ellipse">
          <a:avLst/>
        </a:prstGeom>
        <a:solidFill>
          <a:schemeClr val="accent2">
            <a:hueOff val="-208174"/>
            <a:satOff val="-8804"/>
            <a:lumOff val="1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24C0DE-9D18-4B7D-8EB8-D8BF517FFC3E}">
      <dsp:nvSpPr>
        <dsp:cNvPr id="0" name=""/>
        <dsp:cNvSpPr/>
      </dsp:nvSpPr>
      <dsp:spPr>
        <a:xfrm>
          <a:off x="3020128" y="626450"/>
          <a:ext cx="187399" cy="187399"/>
        </a:xfrm>
        <a:prstGeom prst="ellipse">
          <a:avLst/>
        </a:prstGeom>
        <a:solidFill>
          <a:schemeClr val="accent2">
            <a:hueOff val="-242869"/>
            <a:satOff val="-10271"/>
            <a:lumOff val="228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3F26F7-9083-46E6-89B2-C6BEFC95D80E}">
      <dsp:nvSpPr>
        <dsp:cNvPr id="0" name=""/>
        <dsp:cNvSpPr/>
      </dsp:nvSpPr>
      <dsp:spPr>
        <a:xfrm>
          <a:off x="3177543" y="915045"/>
          <a:ext cx="187399" cy="187399"/>
        </a:xfrm>
        <a:prstGeom prst="ellipse">
          <a:avLst/>
        </a:prstGeom>
        <a:solidFill>
          <a:schemeClr val="accent2">
            <a:hueOff val="-277565"/>
            <a:satOff val="-11739"/>
            <a:lumOff val="26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6ADA13-A586-42C6-954C-8482C5DD9962}">
      <dsp:nvSpPr>
        <dsp:cNvPr id="0" name=""/>
        <dsp:cNvSpPr/>
      </dsp:nvSpPr>
      <dsp:spPr>
        <a:xfrm>
          <a:off x="1813275" y="364090"/>
          <a:ext cx="481884" cy="481884"/>
        </a:xfrm>
        <a:prstGeom prst="ellipse">
          <a:avLst/>
        </a:prstGeom>
        <a:solidFill>
          <a:schemeClr val="accent2">
            <a:hueOff val="-312261"/>
            <a:satOff val="-13206"/>
            <a:lumOff val="294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F0312A-84DF-4D54-BE4B-0AE56827250C}">
      <dsp:nvSpPr>
        <dsp:cNvPr id="0" name=""/>
        <dsp:cNvSpPr/>
      </dsp:nvSpPr>
      <dsp:spPr>
        <a:xfrm>
          <a:off x="790074" y="1361056"/>
          <a:ext cx="187399" cy="187399"/>
        </a:xfrm>
        <a:prstGeom prst="ellipse">
          <a:avLst/>
        </a:prstGeom>
        <a:solidFill>
          <a:schemeClr val="accent2">
            <a:hueOff val="-346956"/>
            <a:satOff val="-14673"/>
            <a:lumOff val="326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132C00-6C31-4EDC-AAB0-DB7DC3C4477A}">
      <dsp:nvSpPr>
        <dsp:cNvPr id="0" name=""/>
        <dsp:cNvSpPr/>
      </dsp:nvSpPr>
      <dsp:spPr>
        <a:xfrm>
          <a:off x="947490" y="1597179"/>
          <a:ext cx="294484" cy="294484"/>
        </a:xfrm>
        <a:prstGeom prst="ellipse">
          <a:avLst/>
        </a:prstGeom>
        <a:solidFill>
          <a:schemeClr val="accent2">
            <a:hueOff val="-381652"/>
            <a:satOff val="-16141"/>
            <a:lumOff val="359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C46D1D-C35D-4F0E-A5D1-F42016F4B1C9}">
      <dsp:nvSpPr>
        <dsp:cNvPr id="0" name=""/>
        <dsp:cNvSpPr/>
      </dsp:nvSpPr>
      <dsp:spPr>
        <a:xfrm>
          <a:off x="1341029" y="1807066"/>
          <a:ext cx="428341" cy="428341"/>
        </a:xfrm>
        <a:prstGeom prst="ellipse">
          <a:avLst/>
        </a:prstGeom>
        <a:solidFill>
          <a:schemeClr val="accent2">
            <a:hueOff val="-416347"/>
            <a:satOff val="-17608"/>
            <a:lumOff val="392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D48B29-0CB7-466B-A135-3CAFB80947A4}">
      <dsp:nvSpPr>
        <dsp:cNvPr id="0" name=""/>
        <dsp:cNvSpPr/>
      </dsp:nvSpPr>
      <dsp:spPr>
        <a:xfrm>
          <a:off x="1891983" y="2148133"/>
          <a:ext cx="187399" cy="187399"/>
        </a:xfrm>
        <a:prstGeom prst="ellipse">
          <a:avLst/>
        </a:prstGeom>
        <a:solidFill>
          <a:schemeClr val="accent2">
            <a:hueOff val="-451043"/>
            <a:satOff val="-19075"/>
            <a:lumOff val="424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3F07C9-3107-4F2D-AC93-E197373721B2}">
      <dsp:nvSpPr>
        <dsp:cNvPr id="0" name=""/>
        <dsp:cNvSpPr/>
      </dsp:nvSpPr>
      <dsp:spPr>
        <a:xfrm>
          <a:off x="1996927" y="1807066"/>
          <a:ext cx="294484" cy="294484"/>
        </a:xfrm>
        <a:prstGeom prst="ellipse">
          <a:avLst/>
        </a:prstGeom>
        <a:solidFill>
          <a:schemeClr val="accent2">
            <a:hueOff val="-485739"/>
            <a:satOff val="-20543"/>
            <a:lumOff val="457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E5E080-4A51-47BF-B510-11D3D7BAFAB7}">
      <dsp:nvSpPr>
        <dsp:cNvPr id="0" name=""/>
        <dsp:cNvSpPr/>
      </dsp:nvSpPr>
      <dsp:spPr>
        <a:xfrm>
          <a:off x="2259286" y="2174369"/>
          <a:ext cx="187399" cy="187399"/>
        </a:xfrm>
        <a:prstGeom prst="ellipse">
          <a:avLst/>
        </a:prstGeom>
        <a:solidFill>
          <a:schemeClr val="accent2">
            <a:hueOff val="-520434"/>
            <a:satOff val="-22010"/>
            <a:lumOff val="490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4DF453-4DFD-4137-9483-5A57D03C1E70}">
      <dsp:nvSpPr>
        <dsp:cNvPr id="0" name=""/>
        <dsp:cNvSpPr/>
      </dsp:nvSpPr>
      <dsp:spPr>
        <a:xfrm>
          <a:off x="2495409" y="1754594"/>
          <a:ext cx="428341" cy="428341"/>
        </a:xfrm>
        <a:prstGeom prst="ellipse">
          <a:avLst/>
        </a:prstGeom>
        <a:solidFill>
          <a:schemeClr val="accent2">
            <a:hueOff val="-555130"/>
            <a:satOff val="-23477"/>
            <a:lumOff val="52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1A56E5-11BC-474E-B060-187AC85AD098}">
      <dsp:nvSpPr>
        <dsp:cNvPr id="0" name=""/>
        <dsp:cNvSpPr/>
      </dsp:nvSpPr>
      <dsp:spPr>
        <a:xfrm>
          <a:off x="3072599" y="1649651"/>
          <a:ext cx="294484" cy="294484"/>
        </a:xfrm>
        <a:prstGeom prst="ellipse">
          <a:avLst/>
        </a:prstGeom>
        <a:solidFill>
          <a:schemeClr val="accent2">
            <a:hueOff val="-589825"/>
            <a:satOff val="-24945"/>
            <a:lumOff val="555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8E9A2A-5A6F-4F38-8806-CADBD704D92F}">
      <dsp:nvSpPr>
        <dsp:cNvPr id="0" name=""/>
        <dsp:cNvSpPr/>
      </dsp:nvSpPr>
      <dsp:spPr>
        <a:xfrm>
          <a:off x="3367084" y="416126"/>
          <a:ext cx="864860" cy="1651112"/>
        </a:xfrm>
        <a:prstGeom prst="chevron">
          <a:avLst>
            <a:gd name="adj" fmla="val 623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B90A9D-190F-4AA4-8D40-5A12D04F4E78}">
      <dsp:nvSpPr>
        <dsp:cNvPr id="0" name=""/>
        <dsp:cNvSpPr/>
      </dsp:nvSpPr>
      <dsp:spPr>
        <a:xfrm>
          <a:off x="4074697" y="416126"/>
          <a:ext cx="864860" cy="1651112"/>
        </a:xfrm>
        <a:prstGeom prst="chevron">
          <a:avLst>
            <a:gd name="adj" fmla="val 62310"/>
          </a:avLst>
        </a:prstGeom>
        <a:solidFill>
          <a:schemeClr val="accent2">
            <a:hueOff val="-624521"/>
            <a:satOff val="-26412"/>
            <a:lumOff val="588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C2DDE3-9326-45C8-9574-33BE3326E5AE}">
      <dsp:nvSpPr>
        <dsp:cNvPr id="0" name=""/>
        <dsp:cNvSpPr/>
      </dsp:nvSpPr>
      <dsp:spPr>
        <a:xfrm>
          <a:off x="5002238" y="260127"/>
          <a:ext cx="2068237" cy="2043998"/>
        </a:xfrm>
        <a:prstGeom prst="ellipse">
          <a:avLst/>
        </a:prstGeom>
        <a:solidFill>
          <a:schemeClr val="accent2">
            <a:hueOff val="-624521"/>
            <a:satOff val="-26412"/>
            <a:lumOff val="588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66725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0" i="0" kern="1200" baseline="0" dirty="0" err="1" smtClean="0"/>
            <a:t>Mockito</a:t>
          </a:r>
          <a:r>
            <a:rPr lang="en-US" sz="1050" b="0" i="0" kern="1200" baseline="0" dirty="0" smtClean="0"/>
            <a:t> is a mocking framework that tastes really good. It lets you write beautiful tests with clean &amp; simple API. </a:t>
          </a:r>
          <a:r>
            <a:rPr lang="en-US" sz="1050" b="0" i="0" kern="1200" baseline="0" dirty="0" err="1" smtClean="0"/>
            <a:t>Mockito</a:t>
          </a:r>
          <a:r>
            <a:rPr lang="en-US" sz="1050" b="0" i="0" kern="1200" baseline="0" dirty="0" smtClean="0"/>
            <a:t> doesn’t give you a hangover because the tests are very readable and they produce clean verification errors.</a:t>
          </a:r>
          <a:endParaRPr lang="en-US" sz="1050" kern="1200" dirty="0"/>
        </a:p>
      </dsp:txBody>
      <dsp:txXfrm>
        <a:off x="5305124" y="559464"/>
        <a:ext cx="1462465" cy="14453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DD155C-1AAE-4FEF-B9E2-8D79C25691B1}">
      <dsp:nvSpPr>
        <dsp:cNvPr id="0" name=""/>
        <dsp:cNvSpPr/>
      </dsp:nvSpPr>
      <dsp:spPr>
        <a:xfrm>
          <a:off x="1961381" y="71247"/>
          <a:ext cx="1128685" cy="106264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307AC9-A5A2-4CC6-9A5C-BCE9A4A1B16F}">
      <dsp:nvSpPr>
        <dsp:cNvPr id="0" name=""/>
        <dsp:cNvSpPr/>
      </dsp:nvSpPr>
      <dsp:spPr>
        <a:xfrm>
          <a:off x="1961381" y="71247"/>
          <a:ext cx="1128685" cy="106264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749F52-92E4-437B-910D-4EFFBCB4418C}">
      <dsp:nvSpPr>
        <dsp:cNvPr id="0" name=""/>
        <dsp:cNvSpPr/>
      </dsp:nvSpPr>
      <dsp:spPr>
        <a:xfrm>
          <a:off x="1397038" y="262523"/>
          <a:ext cx="2257370" cy="68009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baseline="0" dirty="0" smtClean="0"/>
            <a:t>Wouldn't it be nice to run your Android tests directly from inside your IDE?</a:t>
          </a:r>
          <a:endParaRPr lang="en-US" sz="1400" kern="1200" dirty="0"/>
        </a:p>
      </dsp:txBody>
      <dsp:txXfrm>
        <a:off x="1397038" y="262523"/>
        <a:ext cx="2257370" cy="680091"/>
      </dsp:txXfrm>
    </dsp:sp>
    <dsp:sp modelId="{5D7B09CD-1A93-478F-AE5B-8F81E8D69ABB}">
      <dsp:nvSpPr>
        <dsp:cNvPr id="0" name=""/>
        <dsp:cNvSpPr/>
      </dsp:nvSpPr>
      <dsp:spPr>
        <a:xfrm>
          <a:off x="1681635" y="1729894"/>
          <a:ext cx="1608339" cy="1417282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0293F5-FBAF-435F-88D8-5AEE986C10C9}">
      <dsp:nvSpPr>
        <dsp:cNvPr id="0" name=""/>
        <dsp:cNvSpPr/>
      </dsp:nvSpPr>
      <dsp:spPr>
        <a:xfrm>
          <a:off x="1681635" y="1729894"/>
          <a:ext cx="1608339" cy="1417282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243387-3257-40DE-AEA7-21247AEAE7A2}">
      <dsp:nvSpPr>
        <dsp:cNvPr id="0" name=""/>
        <dsp:cNvSpPr/>
      </dsp:nvSpPr>
      <dsp:spPr>
        <a:xfrm>
          <a:off x="877465" y="1985005"/>
          <a:ext cx="3216679" cy="907060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baseline="0" dirty="0" err="1" smtClean="0"/>
            <a:t>Robolectric</a:t>
          </a:r>
          <a:r>
            <a:rPr lang="en-US" sz="1400" b="0" i="0" kern="1200" baseline="0" dirty="0" smtClean="0"/>
            <a:t> is a unit test framework that de-fangs the Android SDK jar so you can test-drive the development of your Android app. Tests run inside the JVM on your workstation in seconds.</a:t>
          </a:r>
          <a:endParaRPr lang="en-US" sz="1400" kern="1200" dirty="0"/>
        </a:p>
      </dsp:txBody>
      <dsp:txXfrm>
        <a:off x="877465" y="1985005"/>
        <a:ext cx="3216679" cy="9070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342900" marR="0" indent="0" algn="l" rtl="0">
              <a:spcBef>
                <a:spcPts val="0"/>
              </a:spcBef>
              <a:defRPr/>
            </a:lvl2pPr>
            <a:lvl3pPr marL="685800" marR="0" indent="0" algn="l" rtl="0">
              <a:spcBef>
                <a:spcPts val="0"/>
              </a:spcBef>
              <a:defRPr/>
            </a:lvl3pPr>
            <a:lvl4pPr marL="1028700" marR="0" indent="0" algn="l" rtl="0">
              <a:spcBef>
                <a:spcPts val="0"/>
              </a:spcBef>
              <a:defRPr/>
            </a:lvl4pPr>
            <a:lvl5pPr marL="1371600" marR="0" indent="0" algn="l" rtl="0">
              <a:spcBef>
                <a:spcPts val="0"/>
              </a:spcBef>
              <a:defRPr/>
            </a:lvl5pPr>
            <a:lvl6pPr marL="1714500" marR="0" indent="0" algn="l" rtl="0">
              <a:spcBef>
                <a:spcPts val="0"/>
              </a:spcBef>
              <a:defRPr/>
            </a:lvl6pPr>
            <a:lvl7pPr marL="2057400" marR="0" indent="0" algn="l" rtl="0">
              <a:spcBef>
                <a:spcPts val="0"/>
              </a:spcBef>
              <a:defRPr/>
            </a:lvl7pPr>
            <a:lvl8pPr marL="2400300" marR="0" indent="0" algn="l" rtl="0">
              <a:spcBef>
                <a:spcPts val="0"/>
              </a:spcBef>
              <a:defRPr/>
            </a:lvl8pPr>
            <a:lvl9pPr marL="27432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342900" marR="0" indent="0" algn="l" rtl="0">
              <a:spcBef>
                <a:spcPts val="0"/>
              </a:spcBef>
              <a:defRPr/>
            </a:lvl2pPr>
            <a:lvl3pPr marL="685800" marR="0" indent="0" algn="l" rtl="0">
              <a:spcBef>
                <a:spcPts val="0"/>
              </a:spcBef>
              <a:defRPr/>
            </a:lvl3pPr>
            <a:lvl4pPr marL="1028700" marR="0" indent="0" algn="l" rtl="0">
              <a:spcBef>
                <a:spcPts val="0"/>
              </a:spcBef>
              <a:defRPr/>
            </a:lvl4pPr>
            <a:lvl5pPr marL="1371600" marR="0" indent="0" algn="l" rtl="0">
              <a:spcBef>
                <a:spcPts val="0"/>
              </a:spcBef>
              <a:defRPr/>
            </a:lvl5pPr>
            <a:lvl6pPr marL="1714500" marR="0" indent="0" algn="l" rtl="0">
              <a:spcBef>
                <a:spcPts val="0"/>
              </a:spcBef>
              <a:defRPr/>
            </a:lvl6pPr>
            <a:lvl7pPr marL="2057400" marR="0" indent="0" algn="l" rtl="0">
              <a:spcBef>
                <a:spcPts val="0"/>
              </a:spcBef>
              <a:defRPr/>
            </a:lvl7pPr>
            <a:lvl8pPr marL="2400300" marR="0" indent="0" algn="l" rtl="0">
              <a:spcBef>
                <a:spcPts val="0"/>
              </a:spcBef>
              <a:defRPr/>
            </a:lvl8pPr>
            <a:lvl9pPr marL="27432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342900" marR="0" indent="0" algn="l" rtl="0">
              <a:spcBef>
                <a:spcPts val="0"/>
              </a:spcBef>
              <a:defRPr/>
            </a:lvl2pPr>
            <a:lvl3pPr marL="685800" marR="0" indent="0" algn="l" rtl="0">
              <a:spcBef>
                <a:spcPts val="0"/>
              </a:spcBef>
              <a:defRPr/>
            </a:lvl3pPr>
            <a:lvl4pPr marL="1028700" marR="0" indent="0" algn="l" rtl="0">
              <a:spcBef>
                <a:spcPts val="0"/>
              </a:spcBef>
              <a:defRPr/>
            </a:lvl4pPr>
            <a:lvl5pPr marL="1371600" marR="0" indent="0" algn="l" rtl="0">
              <a:spcBef>
                <a:spcPts val="0"/>
              </a:spcBef>
              <a:defRPr/>
            </a:lvl5pPr>
            <a:lvl6pPr marL="1714500" marR="0" indent="0" algn="l" rtl="0">
              <a:spcBef>
                <a:spcPts val="0"/>
              </a:spcBef>
              <a:defRPr/>
            </a:lvl6pPr>
            <a:lvl7pPr marL="2057400" marR="0" indent="0" algn="l" rtl="0">
              <a:spcBef>
                <a:spcPts val="0"/>
              </a:spcBef>
              <a:defRPr/>
            </a:lvl7pPr>
            <a:lvl8pPr marL="2400300" marR="0" indent="0" algn="l" rtl="0">
              <a:spcBef>
                <a:spcPts val="0"/>
              </a:spcBef>
              <a:defRPr/>
            </a:lvl8pPr>
            <a:lvl9pPr marL="27432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342900" marR="0" indent="0" algn="l" rtl="0">
              <a:spcBef>
                <a:spcPts val="0"/>
              </a:spcBef>
              <a:defRPr/>
            </a:lvl2pPr>
            <a:lvl3pPr marL="685800" marR="0" indent="0" algn="l" rtl="0">
              <a:spcBef>
                <a:spcPts val="0"/>
              </a:spcBef>
              <a:defRPr/>
            </a:lvl3pPr>
            <a:lvl4pPr marL="1028700" marR="0" indent="0" algn="l" rtl="0">
              <a:spcBef>
                <a:spcPts val="0"/>
              </a:spcBef>
              <a:defRPr/>
            </a:lvl4pPr>
            <a:lvl5pPr marL="1371600" marR="0" indent="0" algn="l" rtl="0">
              <a:spcBef>
                <a:spcPts val="0"/>
              </a:spcBef>
              <a:defRPr/>
            </a:lvl5pPr>
            <a:lvl6pPr marL="1714500" marR="0" indent="0" algn="l" rtl="0">
              <a:spcBef>
                <a:spcPts val="0"/>
              </a:spcBef>
              <a:defRPr/>
            </a:lvl6pPr>
            <a:lvl7pPr marL="2057400" marR="0" indent="0" algn="l" rtl="0">
              <a:spcBef>
                <a:spcPts val="0"/>
              </a:spcBef>
              <a:defRPr/>
            </a:lvl7pPr>
            <a:lvl8pPr marL="2400300" marR="0" indent="0" algn="l" rtl="0">
              <a:spcBef>
                <a:spcPts val="0"/>
              </a:spcBef>
              <a:defRPr/>
            </a:lvl8pPr>
            <a:lvl9pPr marL="27432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65173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9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Shape 34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IN" sz="1200" b="0" i="0" u="none" strike="noStrike" cap="none" baseline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IN" sz="1200" b="0" i="0" u="none" strike="noStrike" cap="none" baseline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523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47" name="Shape 34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737789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14" name="Shape 51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985414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18" name="Shape 51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36608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mailto:sales@edureka.co" TargetMode="External"/><Relationship Id="rId4" Type="http://schemas.openxmlformats.org/officeDocument/2006/relationships/hyperlink" Target="http://www.edureka.co/android-development-certification-course" TargetMode="Externa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jpg"/><Relationship Id="rId7" Type="http://schemas.openxmlformats.org/officeDocument/2006/relationships/image" Target="../media/image17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2.png"/><Relationship Id="rId4" Type="http://schemas.openxmlformats.org/officeDocument/2006/relationships/image" Target="../media/image12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3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4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7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8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4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9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30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1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4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7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8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5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4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9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Relationship Id="rId5" Type="http://schemas.microsoft.com/office/2007/relationships/hdphoto" Target="../media/hdphoto2.wdp"/><Relationship Id="rId4" Type="http://schemas.openxmlformats.org/officeDocument/2006/relationships/image" Target="../media/image30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ourse Slide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-9625" y="0"/>
            <a:ext cx="9144000" cy="514349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pic>
        <p:nvPicPr>
          <p:cNvPr id="17" name="Shape 17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Shape 18"/>
          <p:cNvSpPr/>
          <p:nvPr/>
        </p:nvSpPr>
        <p:spPr>
          <a:xfrm>
            <a:off x="2026416" y="2821310"/>
            <a:ext cx="5240654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 dirty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View </a:t>
            </a:r>
            <a:r>
              <a:rPr lang="en-IN" sz="1400" b="0" i="0" u="none" strike="noStrike" cap="none" baseline="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Android Development course </a:t>
            </a:r>
            <a:r>
              <a:rPr lang="en-IN" sz="1400" b="0" i="0" u="none" strike="noStrike" cap="none" baseline="0" dirty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details </a:t>
            </a:r>
            <a:r>
              <a:rPr lang="en-IN" sz="1400" b="0" i="0" u="none" strike="noStrike" cap="none" baseline="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at </a:t>
            </a:r>
            <a:r>
              <a:rPr lang="en-IN" sz="1400" b="0" i="0" u="none" strike="noStrike" cap="none" baseline="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hlinkClick r:id="rId4"/>
              </a:rPr>
              <a:t>www.edureka.co/android-development-certification-course</a:t>
            </a:r>
            <a:endParaRPr lang="en-IN" sz="1400" b="0" i="0" u="none" strike="noStrike" cap="none" baseline="0" dirty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" name="Shape 19"/>
          <p:cNvSpPr txBox="1"/>
          <p:nvPr/>
        </p:nvSpPr>
        <p:spPr>
          <a:xfrm>
            <a:off x="708025" y="3499521"/>
            <a:ext cx="4248984" cy="738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For </a:t>
            </a:r>
            <a:r>
              <a:rPr lang="en-IN" sz="1400" b="0" i="0" u="none" strike="noStrike" cap="none" baseline="0" dirty="0" smtClean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Queries: </a:t>
            </a:r>
            <a:endParaRPr lang="en-IN" sz="1400" b="0" i="0" u="none" strike="noStrike" cap="none" baseline="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Post on Twitter @</a:t>
            </a:r>
            <a:r>
              <a:rPr lang="en-IN" sz="1400" b="0" i="0" u="none" strike="noStrike" cap="none" baseline="0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edurekaIN</a:t>
            </a:r>
            <a:r>
              <a:rPr lang="en-IN" sz="1400" b="0" i="0" u="none" strike="noStrike" cap="none" baseline="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IN" sz="1400" b="0" i="0" u="none" strike="noStrike" cap="none" baseline="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en-IN" sz="1400" b="0" i="0" u="none" strike="noStrike" cap="none" baseline="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askEdureka</a:t>
            </a:r>
            <a:endParaRPr lang="en-IN" sz="1400" b="0" i="0" u="none" strike="noStrike" cap="none" baseline="0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Post on Facebook </a:t>
            </a:r>
            <a:r>
              <a:rPr lang="en-IN" sz="1400" b="0" i="0" u="none" strike="noStrike" cap="none" baseline="0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IN" sz="1400" b="0" i="0" u="none" strike="noStrike" cap="none" baseline="0" dirty="0" err="1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edurekaIN</a:t>
            </a:r>
            <a:endParaRPr lang="en-IN" sz="1400" b="0" i="0" u="none" strike="noStrike" cap="none" baseline="0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Shape 20"/>
          <p:cNvSpPr txBox="1"/>
          <p:nvPr/>
        </p:nvSpPr>
        <p:spPr>
          <a:xfrm>
            <a:off x="5957171" y="3377676"/>
            <a:ext cx="2792189" cy="95410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For more details please contact us: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US : 1800 275 9730 (toll free)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INDIA : +91 88808 62004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Email Us : </a:t>
            </a:r>
            <a:r>
              <a:rPr lang="en-IN" sz="1400" b="0" i="0" u="sng" strike="noStrike" cap="none" baseline="0" dirty="0" smtClean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webinars</a:t>
            </a:r>
            <a:r>
              <a:rPr lang="en-IN" sz="1400" b="0" i="0" u="sng" strike="noStrike" cap="none" baseline="0" dirty="0" smtClean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@edureka.co</a:t>
            </a:r>
            <a:endParaRPr lang="en-IN" sz="1400" b="0" i="0" u="sng" strike="noStrike" cap="none" baseline="0" dirty="0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  <a:hlinkClick r:id="rId5"/>
            </a:endParaRPr>
          </a:p>
        </p:txBody>
      </p:sp>
      <p:sp>
        <p:nvSpPr>
          <p:cNvPr id="21" name="Shape 21"/>
          <p:cNvSpPr txBox="1"/>
          <p:nvPr/>
        </p:nvSpPr>
        <p:spPr>
          <a:xfrm>
            <a:off x="1758780" y="2366882"/>
            <a:ext cx="5748927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IN" sz="2000" b="1" i="0" u="none" strike="noStrike" cap="none" baseline="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IN" sz="2000" b="1" i="0" u="none" strike="noStrike" cap="none" baseline="0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Day In The Life Of An Android </a:t>
            </a:r>
            <a:r>
              <a:rPr lang="en-IN" sz="2000" b="1" i="0" u="none" strike="noStrike" cap="none" baseline="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Developer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urther Reading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  <p:sp>
        <p:nvSpPr>
          <p:cNvPr id="89" name="Shape 89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Shape 90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92" name="Shape 92"/>
          <p:cNvPicPr preferRelativeResize="0"/>
          <p:nvPr/>
        </p:nvPicPr>
        <p:blipFill rotWithShape="1">
          <a:blip r:embed="rId4">
            <a:alphaModFix/>
          </a:blip>
          <a:srcRect t="13581" r="3827" b="9027"/>
          <a:stretch/>
        </p:blipFill>
        <p:spPr>
          <a:xfrm>
            <a:off x="4680992" y="1265980"/>
            <a:ext cx="3744415" cy="301325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for the next clas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Shape 96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05325" y="698983"/>
            <a:ext cx="5424375" cy="406828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ssignment 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  <p:sp>
        <p:nvSpPr>
          <p:cNvPr id="102" name="Shape 102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" name="Shape 103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43684" y="555627"/>
            <a:ext cx="6624735" cy="4160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Shape 105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6" name="Shape 106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re-work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Shape 109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00527" y="923496"/>
            <a:ext cx="3743324" cy="366875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2" name="Shape 112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ank You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7" name="Shape 117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  <p:pic>
        <p:nvPicPr>
          <p:cNvPr id="118" name="Shape 1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1" cy="5147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200900" y="101585"/>
            <a:ext cx="1714500" cy="34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pyrigh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Shape 122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24" name="Shape 1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15075" y="729258"/>
            <a:ext cx="4226401" cy="441424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/>
          <p:nvPr/>
        </p:nvSpPr>
        <p:spPr>
          <a:xfrm>
            <a:off x="533400" y="819150"/>
            <a:ext cx="8305799" cy="95410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This courseware is copyright © edureka 2014. Any reproduction without expressed written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permission from edureka is strictly forbidden. PMI members, credential holders, and REP’s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who Engage in unauthorized duplication of the courseware will be held duly accountable by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4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the PMI Ethics Committee.</a:t>
            </a:r>
          </a:p>
        </p:txBody>
      </p:sp>
      <p:sp>
        <p:nvSpPr>
          <p:cNvPr id="126" name="Shape 126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eference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9" name="Shape 129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1" name="Shape 131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rmula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Shape 134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6" name="Shape 136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What’s within the LMS?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Shape 139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1" name="Shape 141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456479" y="205220"/>
            <a:ext cx="8223840" cy="855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>
            <a:off x="456479" y="4685532"/>
            <a:ext cx="2125440" cy="3510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>
            <a:off x="3127680" y="4685532"/>
            <a:ext cx="2894400" cy="3510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6556320" y="4685532"/>
            <a:ext cx="2125440" cy="35103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9A9A9A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" name="Shape 26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0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Shape 27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8" name="Shape 28"/>
          <p:cNvSpPr txBox="1"/>
          <p:nvPr/>
        </p:nvSpPr>
        <p:spPr>
          <a:xfrm>
            <a:off x="4552750" y="4795837"/>
            <a:ext cx="470117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 dirty="0" smtClea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    www.edureka.co/android-development-certification-course</a:t>
            </a:r>
            <a:endParaRPr lang="en-IN" sz="1200" b="0" i="0" u="none" strike="noStrike" cap="none" baseline="0" dirty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37950" y="142280"/>
            <a:ext cx="8403019" cy="5143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Shape 15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2" name="Shape 152"/>
          <p:cNvGraphicFramePr/>
          <p:nvPr/>
        </p:nvGraphicFramePr>
        <p:xfrm>
          <a:off x="456714" y="5749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{2F8FE2E0-6678-45F3-B2F4-61A48A0B2340}</a:tableStyleId>
              </a:tblPr>
              <a:tblGrid>
                <a:gridCol w="1066800"/>
                <a:gridCol w="4992225"/>
              </a:tblGrid>
              <a:tr h="74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endParaRPr sz="2400" u="none" strike="noStrike" cap="none" baseline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-IN" sz="1400" u="none" strike="noStrike" cap="none" baseline="0"/>
                        <a:t>LIVE Online Class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>
                        <a:solidFill>
                          <a:srgbClr val="424242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4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endParaRPr sz="2400" u="none" strike="noStrike" cap="none" baseline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-IN" sz="1400" u="none" strike="noStrike" cap="none" baseline="0"/>
                        <a:t>Class Recording in LMS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>
                        <a:solidFill>
                          <a:srgbClr val="424242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4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endParaRPr sz="2400" u="none" strike="noStrike" cap="none" baseline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-IN" sz="1400" u="none" strike="noStrike" cap="none" baseline="0"/>
                        <a:t>24/7 Post Class Support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>
                        <a:solidFill>
                          <a:srgbClr val="424242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4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endParaRPr sz="2400" u="none" strike="noStrike" cap="none" baseline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-IN" sz="1400" u="none" strike="noStrike" cap="none" baseline="0"/>
                        <a:t>Module Wise Quiz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>
                        <a:solidFill>
                          <a:srgbClr val="424242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4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endParaRPr sz="2400" u="none" strike="noStrike" cap="none" baseline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-IN" sz="1400" u="none" strike="noStrike" cap="none" baseline="0"/>
                        <a:t>Project Work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>
                        <a:solidFill>
                          <a:srgbClr val="424242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4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endParaRPr sz="2400" u="none" strike="noStrike" cap="none" baseline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-IN" sz="1400" u="none" strike="noStrike" cap="none" baseline="0"/>
                        <a:t>Verifiable Certificate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Calibri"/>
                        <a:buNone/>
                      </a:pPr>
                      <a:endParaRPr sz="1400" u="none" strike="noStrike" cap="none" baseline="0">
                        <a:solidFill>
                          <a:srgbClr val="424242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53" name="Shape 153"/>
          <p:cNvGrpSpPr/>
          <p:nvPr/>
        </p:nvGrpSpPr>
        <p:grpSpPr>
          <a:xfrm>
            <a:off x="533400" y="742950"/>
            <a:ext cx="965632" cy="4114799"/>
            <a:chOff x="533400" y="895350"/>
            <a:chExt cx="965632" cy="4114799"/>
          </a:xfrm>
        </p:grpSpPr>
        <p:pic>
          <p:nvPicPr>
            <p:cNvPr id="154" name="Shape 15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33400" y="1610550"/>
              <a:ext cx="853214" cy="50399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5" name="Shape 155"/>
            <p:cNvGrpSpPr/>
            <p:nvPr/>
          </p:nvGrpSpPr>
          <p:grpSpPr>
            <a:xfrm>
              <a:off x="761999" y="2296349"/>
              <a:ext cx="719999" cy="504000"/>
              <a:chOff x="5659044" y="1210737"/>
              <a:chExt cx="2153043" cy="1368288"/>
            </a:xfrm>
          </p:grpSpPr>
          <p:pic>
            <p:nvPicPr>
              <p:cNvPr id="156" name="Shape 156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6641653" y="1408591"/>
                <a:ext cx="1170434" cy="117043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7" name="Shape 157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5659044" y="1210737"/>
                <a:ext cx="1135107" cy="119601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58" name="Shape 158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38200" y="3028950"/>
              <a:ext cx="503999" cy="503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Shape 159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62000" y="3790950"/>
              <a:ext cx="611999" cy="5605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0" name="Shape 160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762000" y="4398150"/>
              <a:ext cx="737032" cy="611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Shape 161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838200" y="895350"/>
              <a:ext cx="503999" cy="50927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2" name="Shape 162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3" name="Shape 163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37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bjective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Shape 17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29100" y="1128713"/>
            <a:ext cx="4457700" cy="363854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Shape 173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3140902" y="3756610"/>
            <a:ext cx="335614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0" i="0" u="none" strike="noStrike" cap="none" baseline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  <p:sp>
        <p:nvSpPr>
          <p:cNvPr id="175" name="Shape 175"/>
          <p:cNvSpPr txBox="1"/>
          <p:nvPr/>
        </p:nvSpPr>
        <p:spPr>
          <a:xfrm>
            <a:off x="4754878" y="4798592"/>
            <a:ext cx="4317782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 dirty="0" smtClea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www.edureka.co/android-development-certification-course</a:t>
            </a:r>
            <a:endParaRPr lang="en-IN" sz="1200" b="0" i="0" u="none" strike="noStrike" cap="none" baseline="0" dirty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0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Shape 17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0" name="Shape 180"/>
          <p:cNvSpPr txBox="1"/>
          <p:nvPr/>
        </p:nvSpPr>
        <p:spPr>
          <a:xfrm>
            <a:off x="5940151" y="4795837"/>
            <a:ext cx="336091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1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7876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 txBox="1"/>
          <p:nvPr/>
        </p:nvSpPr>
        <p:spPr>
          <a:xfrm>
            <a:off x="80975" y="4900580"/>
            <a:ext cx="78581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 </a:t>
            </a:r>
            <a:fld id="{00000000-1234-1234-1234-123412341234}" type="slidenum"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0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5" name="Shape 185"/>
          <p:cNvSpPr txBox="1"/>
          <p:nvPr/>
        </p:nvSpPr>
        <p:spPr>
          <a:xfrm>
            <a:off x="6301880" y="4900042"/>
            <a:ext cx="275908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214282" y="151325"/>
            <a:ext cx="7072362" cy="436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214282" y="714362"/>
            <a:ext cx="8715436" cy="41434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7800" indent="-86360" rtl="0">
              <a:spcBef>
                <a:spcPts val="0"/>
              </a:spcBef>
              <a:spcAft>
                <a:spcPts val="600"/>
              </a:spcAft>
              <a:buClr>
                <a:srgbClr val="1369EB"/>
              </a:buClr>
              <a:buFont typeface="Noto Symbol"/>
              <a:buChar char="▪"/>
              <a:defRPr/>
            </a:lvl1pPr>
            <a:lvl2pPr marL="449263" indent="-80962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Char char="•"/>
              <a:defRPr/>
            </a:lvl2pPr>
            <a:lvl3pPr marL="719138" indent="-114618" rtl="0">
              <a:spcBef>
                <a:spcPts val="0"/>
              </a:spcBef>
              <a:spcAft>
                <a:spcPts val="600"/>
              </a:spcAft>
              <a:buClr>
                <a:srgbClr val="009756"/>
              </a:buClr>
              <a:buFont typeface="Noto Symbol"/>
              <a:buChar char="➢"/>
              <a:defRPr/>
            </a:lvl3pPr>
            <a:lvl4pPr marL="982663" indent="-121602" rtl="0">
              <a:spcBef>
                <a:spcPts val="0"/>
              </a:spcBef>
              <a:spcAft>
                <a:spcPts val="600"/>
              </a:spcAft>
              <a:buClr>
                <a:srgbClr val="FF0066"/>
              </a:buClr>
              <a:buFont typeface="Noto Symbol"/>
              <a:buChar char="❖"/>
              <a:defRPr/>
            </a:lvl4pPr>
            <a:lvl5pPr marL="1252538" indent="-122237" rtl="0">
              <a:spcBef>
                <a:spcPts val="0"/>
              </a:spcBef>
              <a:spcAft>
                <a:spcPts val="600"/>
              </a:spcAft>
              <a:buClr>
                <a:srgbClr val="FFB504"/>
              </a:buClr>
              <a:buFont typeface="Arial"/>
              <a:buChar char="»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2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0" name="Shape 190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7876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/>
          <p:nvPr/>
        </p:nvSpPr>
        <p:spPr>
          <a:xfrm>
            <a:off x="80975" y="4900580"/>
            <a:ext cx="78581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 </a:t>
            </a:r>
            <a:fld id="{00000000-1234-1234-1234-123412341234}" type="slidenum"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0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2" name="Shape 192"/>
          <p:cNvSpPr txBox="1"/>
          <p:nvPr/>
        </p:nvSpPr>
        <p:spPr>
          <a:xfrm>
            <a:off x="6301880" y="4900042"/>
            <a:ext cx="275908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214282" y="151325"/>
            <a:ext cx="7072362" cy="436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214282" y="714362"/>
            <a:ext cx="8715436" cy="41434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7800" indent="-86360" rtl="0">
              <a:spcBef>
                <a:spcPts val="0"/>
              </a:spcBef>
              <a:spcAft>
                <a:spcPts val="600"/>
              </a:spcAft>
              <a:buClr>
                <a:srgbClr val="1369EB"/>
              </a:buClr>
              <a:buFont typeface="Noto Symbol"/>
              <a:buChar char="▪"/>
              <a:defRPr/>
            </a:lvl1pPr>
            <a:lvl2pPr marL="449263" indent="-80962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Char char="•"/>
              <a:defRPr/>
            </a:lvl2pPr>
            <a:lvl3pPr marL="719138" indent="-114618" rtl="0">
              <a:spcBef>
                <a:spcPts val="0"/>
              </a:spcBef>
              <a:spcAft>
                <a:spcPts val="600"/>
              </a:spcAft>
              <a:buClr>
                <a:srgbClr val="009756"/>
              </a:buClr>
              <a:buFont typeface="Noto Symbol"/>
              <a:buChar char="➢"/>
              <a:defRPr/>
            </a:lvl3pPr>
            <a:lvl4pPr marL="982663" indent="-121602" rtl="0">
              <a:spcBef>
                <a:spcPts val="0"/>
              </a:spcBef>
              <a:spcAft>
                <a:spcPts val="600"/>
              </a:spcAft>
              <a:buClr>
                <a:srgbClr val="FF0066"/>
              </a:buClr>
              <a:buFont typeface="Noto Symbol"/>
              <a:buChar char="❖"/>
              <a:defRPr/>
            </a:lvl4pPr>
            <a:lvl5pPr marL="1252538" indent="-122237" rtl="0">
              <a:spcBef>
                <a:spcPts val="0"/>
              </a:spcBef>
              <a:spcAft>
                <a:spcPts val="600"/>
              </a:spcAft>
              <a:buClr>
                <a:srgbClr val="FFB504"/>
              </a:buClr>
              <a:buFont typeface="Arial"/>
              <a:buChar char="»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3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Shape 197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7876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/>
          <p:nvPr/>
        </p:nvSpPr>
        <p:spPr>
          <a:xfrm>
            <a:off x="80975" y="4900580"/>
            <a:ext cx="78581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 </a:t>
            </a:r>
            <a:fld id="{00000000-1234-1234-1234-123412341234}" type="slidenum"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0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9" name="Shape 199"/>
          <p:cNvSpPr txBox="1"/>
          <p:nvPr/>
        </p:nvSpPr>
        <p:spPr>
          <a:xfrm>
            <a:off x="6301880" y="4900042"/>
            <a:ext cx="275908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  <p:sp>
        <p:nvSpPr>
          <p:cNvPr id="200" name="Shape 200"/>
          <p:cNvSpPr txBox="1">
            <a:spLocks noGrp="1"/>
          </p:cNvSpPr>
          <p:nvPr>
            <p:ph type="title"/>
          </p:nvPr>
        </p:nvSpPr>
        <p:spPr>
          <a:xfrm>
            <a:off x="214282" y="151325"/>
            <a:ext cx="7072362" cy="436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214282" y="714362"/>
            <a:ext cx="8715436" cy="41434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7800" indent="-86360" rtl="0">
              <a:spcBef>
                <a:spcPts val="0"/>
              </a:spcBef>
              <a:spcAft>
                <a:spcPts val="600"/>
              </a:spcAft>
              <a:buClr>
                <a:srgbClr val="1369EB"/>
              </a:buClr>
              <a:buFont typeface="Noto Symbol"/>
              <a:buChar char="▪"/>
              <a:defRPr/>
            </a:lvl1pPr>
            <a:lvl2pPr marL="449263" indent="-80962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Char char="•"/>
              <a:defRPr/>
            </a:lvl2pPr>
            <a:lvl3pPr marL="719138" indent="-114618" rtl="0">
              <a:spcBef>
                <a:spcPts val="0"/>
              </a:spcBef>
              <a:spcAft>
                <a:spcPts val="600"/>
              </a:spcAft>
              <a:buClr>
                <a:srgbClr val="009756"/>
              </a:buClr>
              <a:buFont typeface="Noto Symbol"/>
              <a:buChar char="➢"/>
              <a:defRPr/>
            </a:lvl3pPr>
            <a:lvl4pPr marL="982663" indent="-121602" rtl="0">
              <a:spcBef>
                <a:spcPts val="0"/>
              </a:spcBef>
              <a:spcAft>
                <a:spcPts val="600"/>
              </a:spcAft>
              <a:buClr>
                <a:srgbClr val="FF0066"/>
              </a:buClr>
              <a:buFont typeface="Noto Symbol"/>
              <a:buChar char="❖"/>
              <a:defRPr/>
            </a:lvl4pPr>
            <a:lvl5pPr marL="1252538" indent="-122237" rtl="0">
              <a:spcBef>
                <a:spcPts val="0"/>
              </a:spcBef>
              <a:spcAft>
                <a:spcPts val="600"/>
              </a:spcAft>
              <a:buClr>
                <a:srgbClr val="FFB504"/>
              </a:buClr>
              <a:buFont typeface="Arial"/>
              <a:buChar char="»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4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4" name="Shape 204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7876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 txBox="1"/>
          <p:nvPr/>
        </p:nvSpPr>
        <p:spPr>
          <a:xfrm>
            <a:off x="80975" y="4900580"/>
            <a:ext cx="78581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 </a:t>
            </a:r>
            <a:fld id="{00000000-1234-1234-1234-123412341234}" type="slidenum"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0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6" name="Shape 206"/>
          <p:cNvSpPr txBox="1"/>
          <p:nvPr/>
        </p:nvSpPr>
        <p:spPr>
          <a:xfrm>
            <a:off x="6301880" y="4900042"/>
            <a:ext cx="275908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214282" y="151325"/>
            <a:ext cx="7072362" cy="436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214282" y="714362"/>
            <a:ext cx="8715436" cy="41434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7800" indent="-86360" rtl="0">
              <a:spcBef>
                <a:spcPts val="0"/>
              </a:spcBef>
              <a:spcAft>
                <a:spcPts val="600"/>
              </a:spcAft>
              <a:buClr>
                <a:srgbClr val="1369EB"/>
              </a:buClr>
              <a:buFont typeface="Noto Symbol"/>
              <a:buChar char="▪"/>
              <a:defRPr/>
            </a:lvl1pPr>
            <a:lvl2pPr marL="449263" indent="-80962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Char char="•"/>
              <a:defRPr/>
            </a:lvl2pPr>
            <a:lvl3pPr marL="719138" indent="-114618" rtl="0">
              <a:spcBef>
                <a:spcPts val="0"/>
              </a:spcBef>
              <a:spcAft>
                <a:spcPts val="600"/>
              </a:spcAft>
              <a:buClr>
                <a:srgbClr val="009756"/>
              </a:buClr>
              <a:buFont typeface="Noto Symbol"/>
              <a:buChar char="➢"/>
              <a:defRPr/>
            </a:lvl3pPr>
            <a:lvl4pPr marL="982663" indent="-121602" rtl="0">
              <a:spcBef>
                <a:spcPts val="0"/>
              </a:spcBef>
              <a:spcAft>
                <a:spcPts val="600"/>
              </a:spcAft>
              <a:buClr>
                <a:srgbClr val="FF0066"/>
              </a:buClr>
              <a:buFont typeface="Noto Symbol"/>
              <a:buChar char="❖"/>
              <a:defRPr/>
            </a:lvl4pPr>
            <a:lvl5pPr marL="1252538" indent="-122237" rtl="0">
              <a:spcBef>
                <a:spcPts val="0"/>
              </a:spcBef>
              <a:spcAft>
                <a:spcPts val="600"/>
              </a:spcAft>
              <a:buClr>
                <a:srgbClr val="FFB504"/>
              </a:buClr>
              <a:buFont typeface="Arial"/>
              <a:buChar char="»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5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Shape 21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7876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Shape 212"/>
          <p:cNvSpPr txBox="1"/>
          <p:nvPr/>
        </p:nvSpPr>
        <p:spPr>
          <a:xfrm>
            <a:off x="80975" y="4900580"/>
            <a:ext cx="78581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 </a:t>
            </a:r>
            <a:fld id="{00000000-1234-1234-1234-123412341234}" type="slidenum"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0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3" name="Shape 213"/>
          <p:cNvSpPr txBox="1"/>
          <p:nvPr/>
        </p:nvSpPr>
        <p:spPr>
          <a:xfrm>
            <a:off x="6301880" y="4900042"/>
            <a:ext cx="275908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214282" y="151325"/>
            <a:ext cx="7072362" cy="436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214282" y="714362"/>
            <a:ext cx="8715436" cy="41434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7800" indent="-86360" rtl="0">
              <a:spcBef>
                <a:spcPts val="0"/>
              </a:spcBef>
              <a:spcAft>
                <a:spcPts val="600"/>
              </a:spcAft>
              <a:buClr>
                <a:srgbClr val="1369EB"/>
              </a:buClr>
              <a:buFont typeface="Noto Symbol"/>
              <a:buChar char="▪"/>
              <a:defRPr/>
            </a:lvl1pPr>
            <a:lvl2pPr marL="449263" indent="-80962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Char char="•"/>
              <a:defRPr/>
            </a:lvl2pPr>
            <a:lvl3pPr marL="719138" indent="-114618" rtl="0">
              <a:spcBef>
                <a:spcPts val="0"/>
              </a:spcBef>
              <a:spcAft>
                <a:spcPts val="600"/>
              </a:spcAft>
              <a:buClr>
                <a:srgbClr val="009756"/>
              </a:buClr>
              <a:buFont typeface="Noto Symbol"/>
              <a:buChar char="➢"/>
              <a:defRPr/>
            </a:lvl3pPr>
            <a:lvl4pPr marL="982663" indent="-121602" rtl="0">
              <a:spcBef>
                <a:spcPts val="0"/>
              </a:spcBef>
              <a:spcAft>
                <a:spcPts val="600"/>
              </a:spcAft>
              <a:buClr>
                <a:srgbClr val="FF0066"/>
              </a:buClr>
              <a:buFont typeface="Noto Symbol"/>
              <a:buChar char="❖"/>
              <a:defRPr/>
            </a:lvl4pPr>
            <a:lvl5pPr marL="1252538" indent="-122237" rtl="0">
              <a:spcBef>
                <a:spcPts val="0"/>
              </a:spcBef>
              <a:spcAft>
                <a:spcPts val="600"/>
              </a:spcAft>
              <a:buClr>
                <a:srgbClr val="FFB504"/>
              </a:buClr>
              <a:buFont typeface="Arial"/>
              <a:buChar char="»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6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8" name="Shape 21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7876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Shape 219"/>
          <p:cNvSpPr txBox="1"/>
          <p:nvPr/>
        </p:nvSpPr>
        <p:spPr>
          <a:xfrm>
            <a:off x="80975" y="4900580"/>
            <a:ext cx="78581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 </a:t>
            </a:r>
            <a:fld id="{00000000-1234-1234-1234-123412341234}" type="slidenum"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0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0" name="Shape 220"/>
          <p:cNvSpPr txBox="1"/>
          <p:nvPr/>
        </p:nvSpPr>
        <p:spPr>
          <a:xfrm>
            <a:off x="6301880" y="4900042"/>
            <a:ext cx="275908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  <p:sp>
        <p:nvSpPr>
          <p:cNvPr id="221" name="Shape 221"/>
          <p:cNvSpPr txBox="1">
            <a:spLocks noGrp="1"/>
          </p:cNvSpPr>
          <p:nvPr>
            <p:ph type="title"/>
          </p:nvPr>
        </p:nvSpPr>
        <p:spPr>
          <a:xfrm>
            <a:off x="214282" y="151325"/>
            <a:ext cx="7072362" cy="436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214282" y="714362"/>
            <a:ext cx="8715436" cy="41434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7800" indent="-86360" rtl="0">
              <a:spcBef>
                <a:spcPts val="0"/>
              </a:spcBef>
              <a:spcAft>
                <a:spcPts val="600"/>
              </a:spcAft>
              <a:buClr>
                <a:srgbClr val="1369EB"/>
              </a:buClr>
              <a:buFont typeface="Noto Symbol"/>
              <a:buChar char="▪"/>
              <a:defRPr/>
            </a:lvl1pPr>
            <a:lvl2pPr marL="449263" indent="-80962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Char char="•"/>
              <a:defRPr/>
            </a:lvl2pPr>
            <a:lvl3pPr marL="719138" indent="-114618" rtl="0">
              <a:spcBef>
                <a:spcPts val="0"/>
              </a:spcBef>
              <a:spcAft>
                <a:spcPts val="600"/>
              </a:spcAft>
              <a:buClr>
                <a:srgbClr val="009756"/>
              </a:buClr>
              <a:buFont typeface="Noto Symbol"/>
              <a:buChar char="➢"/>
              <a:defRPr/>
            </a:lvl3pPr>
            <a:lvl4pPr marL="982663" indent="-121602" rtl="0">
              <a:spcBef>
                <a:spcPts val="0"/>
              </a:spcBef>
              <a:spcAft>
                <a:spcPts val="600"/>
              </a:spcAft>
              <a:buClr>
                <a:srgbClr val="FF0066"/>
              </a:buClr>
              <a:buFont typeface="Noto Symbol"/>
              <a:buChar char="❖"/>
              <a:defRPr/>
            </a:lvl4pPr>
            <a:lvl5pPr marL="1252538" indent="-122237" rtl="0">
              <a:spcBef>
                <a:spcPts val="0"/>
              </a:spcBef>
              <a:spcAft>
                <a:spcPts val="600"/>
              </a:spcAft>
              <a:buClr>
                <a:srgbClr val="FFB504"/>
              </a:buClr>
              <a:buFont typeface="Arial"/>
              <a:buChar char="»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urse Topic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" name="Shape 3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0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Shape 32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3" name="Shape 33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  <p:sp>
        <p:nvSpPr>
          <p:cNvPr id="34" name="Shape 34"/>
          <p:cNvSpPr/>
          <p:nvPr/>
        </p:nvSpPr>
        <p:spPr>
          <a:xfrm>
            <a:off x="517133" y="771550"/>
            <a:ext cx="4373809" cy="38020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1 </a:t>
            </a:r>
          </a:p>
          <a:p>
            <a:pPr marL="742950" marR="0" lvl="1" indent="-285750" algn="l" rtl="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IN" sz="1200" b="1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Introduction to Pentaho BI Suite</a:t>
            </a: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/>
            </a:r>
            <a:b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IN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2</a:t>
            </a:r>
          </a:p>
          <a:p>
            <a:pPr marL="742950" marR="0" lvl="1" indent="-285750" algn="l" rtl="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Report Designer - Basic</a:t>
            </a:r>
            <a:b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IN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3</a:t>
            </a:r>
          </a:p>
          <a:p>
            <a:pPr marL="742950" marR="0" lvl="1" indent="-285750" algn="l" rtl="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Report Designer - Advanced</a:t>
            </a:r>
            <a:b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IN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4</a:t>
            </a:r>
          </a:p>
          <a:p>
            <a:pPr marL="742950" marR="0" lvl="1" indent="-285750" algn="l" rtl="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Data Integration - Introduction</a:t>
            </a:r>
            <a:b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IN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5 </a:t>
            </a:r>
          </a:p>
          <a:p>
            <a:pPr marL="742950" marR="0" lvl="1" indent="-285750" algn="l" rtl="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Data Integration - Transformation</a:t>
            </a:r>
            <a:b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IN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6</a:t>
            </a:r>
          </a:p>
          <a:p>
            <a:pPr marL="742950" marR="0" lvl="1" indent="-285750" algn="l" rtl="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Data Integration - Job and More</a:t>
            </a:r>
          </a:p>
          <a:p>
            <a:pPr marL="742950" marR="0" lvl="1" indent="-209550" algn="l" rtl="0">
              <a:spcBef>
                <a:spcPts val="240"/>
              </a:spcBef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266700" algn="l" rtl="0">
              <a:spcBef>
                <a:spcPts val="240"/>
              </a:spcBef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266700" algn="l" rtl="0">
              <a:spcBef>
                <a:spcPts val="240"/>
              </a:spcBef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5" name="Shape 35"/>
          <p:cNvSpPr/>
          <p:nvPr/>
        </p:nvSpPr>
        <p:spPr>
          <a:xfrm>
            <a:off x="4580403" y="771550"/>
            <a:ext cx="4106415" cy="38020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7</a:t>
            </a:r>
          </a:p>
          <a:p>
            <a:pPr marL="742950" marR="0" lvl="1" indent="-285750" algn="l" rtl="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BA Server and User Console</a:t>
            </a:r>
            <a:b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IN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8</a:t>
            </a:r>
          </a:p>
          <a:p>
            <a:pPr marL="742950" marR="0" lvl="1" indent="-285750" algn="l" rtl="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Project</a:t>
            </a:r>
          </a:p>
          <a:p>
            <a:pPr marL="742950" marR="0" lvl="1" indent="-209550" algn="l" rtl="0">
              <a:spcBef>
                <a:spcPts val="240"/>
              </a:spcBef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266700" algn="l" rtl="0">
              <a:spcBef>
                <a:spcPts val="240"/>
              </a:spcBef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09550" algn="l" rtl="0">
              <a:spcBef>
                <a:spcPts val="240"/>
              </a:spcBef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266700" algn="l" rtl="0">
              <a:spcBef>
                <a:spcPts val="240"/>
              </a:spcBef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266700" algn="l" rtl="0">
              <a:spcBef>
                <a:spcPts val="240"/>
              </a:spcBef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7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5" name="Shape 225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7876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Shape 226"/>
          <p:cNvSpPr txBox="1"/>
          <p:nvPr/>
        </p:nvSpPr>
        <p:spPr>
          <a:xfrm>
            <a:off x="80975" y="4900580"/>
            <a:ext cx="78581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 </a:t>
            </a:r>
            <a:fld id="{00000000-1234-1234-1234-123412341234}" type="slidenum"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0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7" name="Shape 227"/>
          <p:cNvSpPr txBox="1"/>
          <p:nvPr/>
        </p:nvSpPr>
        <p:spPr>
          <a:xfrm>
            <a:off x="6301880" y="4900042"/>
            <a:ext cx="275908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xfrm>
            <a:off x="214282" y="151325"/>
            <a:ext cx="7072362" cy="436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214282" y="714362"/>
            <a:ext cx="8715436" cy="41434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7800" indent="-86360" rtl="0">
              <a:spcBef>
                <a:spcPts val="0"/>
              </a:spcBef>
              <a:spcAft>
                <a:spcPts val="600"/>
              </a:spcAft>
              <a:buClr>
                <a:srgbClr val="1369EB"/>
              </a:buClr>
              <a:buFont typeface="Noto Symbol"/>
              <a:buChar char="▪"/>
              <a:defRPr/>
            </a:lvl1pPr>
            <a:lvl2pPr marL="449263" indent="-80962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Char char="•"/>
              <a:defRPr/>
            </a:lvl2pPr>
            <a:lvl3pPr marL="719138" indent="-114618" rtl="0">
              <a:spcBef>
                <a:spcPts val="0"/>
              </a:spcBef>
              <a:spcAft>
                <a:spcPts val="600"/>
              </a:spcAft>
              <a:buClr>
                <a:srgbClr val="009756"/>
              </a:buClr>
              <a:buFont typeface="Noto Symbol"/>
              <a:buChar char="➢"/>
              <a:defRPr/>
            </a:lvl3pPr>
            <a:lvl4pPr marL="982663" indent="-121602" rtl="0">
              <a:spcBef>
                <a:spcPts val="0"/>
              </a:spcBef>
              <a:spcAft>
                <a:spcPts val="600"/>
              </a:spcAft>
              <a:buClr>
                <a:srgbClr val="FF0066"/>
              </a:buClr>
              <a:buFont typeface="Noto Symbol"/>
              <a:buChar char="❖"/>
              <a:defRPr/>
            </a:lvl4pPr>
            <a:lvl5pPr marL="1252538" indent="-122237" rtl="0">
              <a:spcBef>
                <a:spcPts val="0"/>
              </a:spcBef>
              <a:spcAft>
                <a:spcPts val="600"/>
              </a:spcAft>
              <a:buClr>
                <a:srgbClr val="FFB504"/>
              </a:buClr>
              <a:buFont typeface="Arial"/>
              <a:buChar char="»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8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2" name="Shape 232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7876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/>
        </p:nvSpPr>
        <p:spPr>
          <a:xfrm>
            <a:off x="80975" y="4900580"/>
            <a:ext cx="78581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 </a:t>
            </a:r>
            <a:fld id="{00000000-1234-1234-1234-123412341234}" type="slidenum"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0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01880" y="4900042"/>
            <a:ext cx="275908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  <p:sp>
        <p:nvSpPr>
          <p:cNvPr id="235" name="Shape 235"/>
          <p:cNvSpPr txBox="1">
            <a:spLocks noGrp="1"/>
          </p:cNvSpPr>
          <p:nvPr>
            <p:ph type="title"/>
          </p:nvPr>
        </p:nvSpPr>
        <p:spPr>
          <a:xfrm>
            <a:off x="214282" y="151325"/>
            <a:ext cx="7072362" cy="436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214282" y="714362"/>
            <a:ext cx="8715436" cy="41434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7800" indent="-86360" rtl="0">
              <a:spcBef>
                <a:spcPts val="0"/>
              </a:spcBef>
              <a:spcAft>
                <a:spcPts val="600"/>
              </a:spcAft>
              <a:buClr>
                <a:srgbClr val="1369EB"/>
              </a:buClr>
              <a:buFont typeface="Noto Symbol"/>
              <a:buChar char="▪"/>
              <a:defRPr/>
            </a:lvl1pPr>
            <a:lvl2pPr marL="449263" indent="-80962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Char char="•"/>
              <a:defRPr/>
            </a:lvl2pPr>
            <a:lvl3pPr marL="719138" indent="-114618" rtl="0">
              <a:spcBef>
                <a:spcPts val="0"/>
              </a:spcBef>
              <a:spcAft>
                <a:spcPts val="600"/>
              </a:spcAft>
              <a:buClr>
                <a:srgbClr val="009756"/>
              </a:buClr>
              <a:buFont typeface="Noto Symbol"/>
              <a:buChar char="➢"/>
              <a:defRPr/>
            </a:lvl3pPr>
            <a:lvl4pPr marL="982663" indent="-121602" rtl="0">
              <a:spcBef>
                <a:spcPts val="0"/>
              </a:spcBef>
              <a:spcAft>
                <a:spcPts val="600"/>
              </a:spcAft>
              <a:buClr>
                <a:srgbClr val="FF0066"/>
              </a:buClr>
              <a:buFont typeface="Noto Symbol"/>
              <a:buChar char="❖"/>
              <a:defRPr/>
            </a:lvl4pPr>
            <a:lvl5pPr marL="1252538" indent="-122237" rtl="0">
              <a:spcBef>
                <a:spcPts val="0"/>
              </a:spcBef>
              <a:spcAft>
                <a:spcPts val="600"/>
              </a:spcAft>
              <a:buClr>
                <a:srgbClr val="FFB504"/>
              </a:buClr>
              <a:buFont typeface="Arial"/>
              <a:buChar char="»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9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Shape 239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7876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Shape 240"/>
          <p:cNvSpPr txBox="1"/>
          <p:nvPr/>
        </p:nvSpPr>
        <p:spPr>
          <a:xfrm>
            <a:off x="80975" y="4900580"/>
            <a:ext cx="78581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 </a:t>
            </a:r>
            <a:fld id="{00000000-1234-1234-1234-123412341234}" type="slidenum"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0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41" name="Shape 241"/>
          <p:cNvSpPr txBox="1"/>
          <p:nvPr/>
        </p:nvSpPr>
        <p:spPr>
          <a:xfrm>
            <a:off x="6301880" y="4900042"/>
            <a:ext cx="2759088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0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  <p:sp>
        <p:nvSpPr>
          <p:cNvPr id="242" name="Shape 242"/>
          <p:cNvSpPr txBox="1">
            <a:spLocks noGrp="1"/>
          </p:cNvSpPr>
          <p:nvPr>
            <p:ph type="title"/>
          </p:nvPr>
        </p:nvSpPr>
        <p:spPr>
          <a:xfrm>
            <a:off x="214282" y="151325"/>
            <a:ext cx="7072362" cy="436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214282" y="714362"/>
            <a:ext cx="8715436" cy="41434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7800" indent="-86360" rtl="0">
              <a:spcBef>
                <a:spcPts val="0"/>
              </a:spcBef>
              <a:spcAft>
                <a:spcPts val="600"/>
              </a:spcAft>
              <a:buClr>
                <a:srgbClr val="1369EB"/>
              </a:buClr>
              <a:buFont typeface="Noto Symbol"/>
              <a:buChar char="▪"/>
              <a:defRPr/>
            </a:lvl1pPr>
            <a:lvl2pPr marL="449263" indent="-80962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Char char="•"/>
              <a:defRPr/>
            </a:lvl2pPr>
            <a:lvl3pPr marL="719138" indent="-114618" rtl="0">
              <a:spcBef>
                <a:spcPts val="0"/>
              </a:spcBef>
              <a:spcAft>
                <a:spcPts val="600"/>
              </a:spcAft>
              <a:buClr>
                <a:srgbClr val="009756"/>
              </a:buClr>
              <a:buFont typeface="Noto Symbol"/>
              <a:buChar char="➢"/>
              <a:defRPr/>
            </a:lvl3pPr>
            <a:lvl4pPr marL="982663" indent="-121602" rtl="0">
              <a:spcBef>
                <a:spcPts val="0"/>
              </a:spcBef>
              <a:spcAft>
                <a:spcPts val="600"/>
              </a:spcAft>
              <a:buClr>
                <a:srgbClr val="FF0066"/>
              </a:buClr>
              <a:buFont typeface="Noto Symbol"/>
              <a:buChar char="❖"/>
              <a:defRPr/>
            </a:lvl4pPr>
            <a:lvl5pPr marL="1252538" indent="-122237" rtl="0">
              <a:spcBef>
                <a:spcPts val="0"/>
              </a:spcBef>
              <a:spcAft>
                <a:spcPts val="600"/>
              </a:spcAft>
              <a:buClr>
                <a:srgbClr val="FFB504"/>
              </a:buClr>
              <a:buFont typeface="Arial"/>
              <a:buChar char="»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estion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6" name="Shape 246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Shape 247"/>
          <p:cNvPicPr preferRelativeResize="0"/>
          <p:nvPr/>
        </p:nvPicPr>
        <p:blipFill rotWithShape="1">
          <a:blip r:embed="rId4">
            <a:alphaModFix/>
          </a:blip>
          <a:srcRect l="6047" t="12250" r="7770" b="10750"/>
          <a:stretch/>
        </p:blipFill>
        <p:spPr>
          <a:xfrm>
            <a:off x="2133352" y="1131590"/>
            <a:ext cx="4752527" cy="3668618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Shape 248"/>
          <p:cNvSpPr/>
          <p:nvPr/>
        </p:nvSpPr>
        <p:spPr>
          <a:xfrm>
            <a:off x="3282612" y="761225"/>
            <a:ext cx="2165978" cy="4770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500" b="1" i="0" u="none" strike="noStrike" cap="none" baseline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Questions</a:t>
            </a:r>
          </a:p>
        </p:txBody>
      </p:sp>
      <p:sp>
        <p:nvSpPr>
          <p:cNvPr id="249" name="Shape 24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0" name="Shape 250"/>
          <p:cNvSpPr txBox="1"/>
          <p:nvPr/>
        </p:nvSpPr>
        <p:spPr>
          <a:xfrm>
            <a:off x="4793381" y="4795837"/>
            <a:ext cx="450768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 dirty="0" smtClea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www.edureka.co/android-development-certification-course</a:t>
            </a:r>
            <a:endParaRPr lang="en-IN" sz="1200" b="0" i="0" u="none" strike="noStrike" cap="none" baseline="0" dirty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  <p:sp>
        <p:nvSpPr>
          <p:cNvPr id="253" name="Shape 253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4" name="Shape 254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Shape 2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1" cy="5147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Shape 25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44075" y="123478"/>
            <a:ext cx="1840832" cy="331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5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9" name="Shape 259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3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Shape 260"/>
          <p:cNvPicPr preferRelativeResize="0"/>
          <p:nvPr/>
        </p:nvPicPr>
        <p:blipFill rotWithShape="1">
          <a:blip r:embed="rId4">
            <a:alphaModFix/>
          </a:blip>
          <a:srcRect l="6047" t="12250" r="7770" b="10750"/>
          <a:stretch/>
        </p:blipFill>
        <p:spPr>
          <a:xfrm>
            <a:off x="2133352" y="1131590"/>
            <a:ext cx="4752527" cy="3668618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Shape 261"/>
          <p:cNvSpPr/>
          <p:nvPr/>
        </p:nvSpPr>
        <p:spPr>
          <a:xfrm>
            <a:off x="3282612" y="761225"/>
            <a:ext cx="2165978" cy="4770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500" b="1" i="0" u="none" strike="noStrike" cap="none" baseline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Questions</a:t>
            </a:r>
          </a:p>
        </p:txBody>
      </p:sp>
      <p:sp>
        <p:nvSpPr>
          <p:cNvPr id="262" name="Shape 262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63" name="Shape 263"/>
          <p:cNvSpPr txBox="1"/>
          <p:nvPr/>
        </p:nvSpPr>
        <p:spPr>
          <a:xfrm>
            <a:off x="6876846" y="4795064"/>
            <a:ext cx="2152853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0" i="0" u="sng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www.edureka.co/apache-solr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sz="1800" kern="1200" dirty="0">
              <a:solidFill>
                <a:srgbClr val="262626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pic>
        <p:nvPicPr>
          <p:cNvPr id="6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4867278" y="47672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608" y="209552"/>
            <a:ext cx="2692774" cy="305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52323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89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5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83"/>
            <a:r>
              <a:rPr lang="en-IN" sz="2500" b="1" kern="1200" dirty="0">
                <a:solidFill>
                  <a:srgbClr val="002060"/>
                </a:solidFill>
                <a:latin typeface="Castellar" pitchFamily="18" charset="0"/>
                <a:ea typeface="+mn-ea"/>
                <a:cs typeface="+mn-cs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4461820" y="4767264"/>
            <a:ext cx="4608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http://www.edureka.co/android-development-certification-course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56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075" y="123478"/>
            <a:ext cx="1840832" cy="33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559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bjective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  <p:sp>
        <p:nvSpPr>
          <p:cNvPr id="38" name="Shape 38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" name="Shape 39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Shape 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29100" y="1128713"/>
            <a:ext cx="4457700" cy="363854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Shape 41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2" name="Shape 42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4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 userDrawn="1"/>
        </p:nvSpPr>
        <p:spPr>
          <a:xfrm>
            <a:off x="4461820" y="4767264"/>
            <a:ext cx="4608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http://www.edureka.co/android-development-certification-course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44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326" y="698984"/>
            <a:ext cx="5424375" cy="4068281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981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Group 4"/>
          <p:cNvGrpSpPr>
            <a:grpSpLocks/>
          </p:cNvGrpSpPr>
          <p:nvPr userDrawn="1"/>
        </p:nvGrpSpPr>
        <p:grpSpPr bwMode="auto">
          <a:xfrm>
            <a:off x="722071" y="2258040"/>
            <a:ext cx="2601913" cy="2371712"/>
            <a:chOff x="684209" y="1762202"/>
            <a:chExt cx="2804581" cy="2175717"/>
          </a:xfrm>
        </p:grpSpPr>
        <p:sp>
          <p:nvSpPr>
            <p:cNvPr id="18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800"/>
              <a:endParaRPr lang="en-IN" sz="1800" kern="1200" dirty="0">
                <a:solidFill>
                  <a:srgbClr val="262626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800"/>
              <a:endParaRPr lang="en-US" sz="1800" kern="1200" dirty="0">
                <a:solidFill>
                  <a:srgbClr val="262626"/>
                </a:solidFill>
                <a:ea typeface="+mn-ea"/>
              </a:endParaRPr>
            </a:p>
          </p:txBody>
        </p:sp>
      </p:grpSp>
      <p:sp>
        <p:nvSpPr>
          <p:cNvPr id="9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4461820" y="4767264"/>
            <a:ext cx="4608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http://www.edureka.co/android-development-certification-course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765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estion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66"/>
            <a:r>
              <a:rPr lang="en-IN" sz="2500" b="1" kern="1200" dirty="0">
                <a:solidFill>
                  <a:srgbClr val="002060"/>
                </a:solidFill>
                <a:latin typeface="Castellar" pitchFamily="18" charset="0"/>
                <a:ea typeface="+mn-ea"/>
                <a:cs typeface="+mn-cs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18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urve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33400" y="819150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en-IN" kern="12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Your feedback is important to us, be it a compliment, a suggestion or a complaint. It helps us to make the course better!</a:t>
            </a:r>
            <a:br>
              <a:rPr lang="en-IN" kern="12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kern="12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/>
            </a:r>
            <a:br>
              <a:rPr lang="en-IN" kern="12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kern="12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Please spare few minutes to take the survey after the webinar.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4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ssignment 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686" y="555627"/>
            <a:ext cx="6624736" cy="4161000"/>
          </a:xfrm>
          <a:prstGeom prst="rect">
            <a:avLst/>
          </a:prstGeom>
        </p:spPr>
      </p:pic>
      <p:sp>
        <p:nvSpPr>
          <p:cNvPr id="10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600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8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10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722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8C569-3C8F-674C-9C45-3DDEF7D64CB1}" type="datetimeFigureOut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8/19/2015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92C3-73B8-C14F-934F-3D218367FA6D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09370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nnie's Q n A Templat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32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5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3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32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32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2" descr="E:\Pradeepa N_2014\Gra_Stocke\Annie\Annie_2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29546" y="980851"/>
            <a:ext cx="1779354" cy="3811051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96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sz="1800" kern="1200" dirty="0">
              <a:solidFill>
                <a:srgbClr val="262626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pic>
        <p:nvPicPr>
          <p:cNvPr id="6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4867278" y="47672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608" y="209552"/>
            <a:ext cx="2692774" cy="305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71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ab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" name="Shape 45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Shape 46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7" name="Shape 47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8" name="Shape 48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9" name="Shape 49"/>
          <p:cNvSpPr/>
          <p:nvPr/>
        </p:nvSpPr>
        <p:spPr>
          <a:xfrm>
            <a:off x="4122035" y="2574648"/>
            <a:ext cx="932284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IN" sz="3200" b="1" i="0" u="none" strike="noStrike" cap="none" baseline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LAB</a:t>
            </a:r>
          </a:p>
        </p:txBody>
      </p:sp>
      <p:sp>
        <p:nvSpPr>
          <p:cNvPr id="50" name="Shape 50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470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5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83"/>
            <a:r>
              <a:rPr lang="en-IN" sz="2500" b="1" kern="1200" dirty="0">
                <a:solidFill>
                  <a:srgbClr val="002060"/>
                </a:solidFill>
                <a:latin typeface="Castellar" pitchFamily="18" charset="0"/>
                <a:ea typeface="+mn-ea"/>
                <a:cs typeface="+mn-cs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4461820" y="4767264"/>
            <a:ext cx="4608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http://www.edureka.co/android-development-certification-course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0887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075" y="123478"/>
            <a:ext cx="1840832" cy="33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04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4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 userDrawn="1"/>
        </p:nvSpPr>
        <p:spPr>
          <a:xfrm>
            <a:off x="4461820" y="4767264"/>
            <a:ext cx="4608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http://www.edureka.co/android-development-certification-course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48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326" y="698984"/>
            <a:ext cx="5424375" cy="4068281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92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Group 4"/>
          <p:cNvGrpSpPr>
            <a:grpSpLocks/>
          </p:cNvGrpSpPr>
          <p:nvPr userDrawn="1"/>
        </p:nvGrpSpPr>
        <p:grpSpPr bwMode="auto">
          <a:xfrm>
            <a:off x="722071" y="2258040"/>
            <a:ext cx="2601913" cy="2371712"/>
            <a:chOff x="684209" y="1762202"/>
            <a:chExt cx="2804581" cy="2175717"/>
          </a:xfrm>
        </p:grpSpPr>
        <p:sp>
          <p:nvSpPr>
            <p:cNvPr id="18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800"/>
              <a:endParaRPr lang="en-IN" sz="1800" kern="1200" dirty="0">
                <a:solidFill>
                  <a:srgbClr val="262626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800"/>
              <a:endParaRPr lang="en-US" sz="1800" kern="1200" dirty="0">
                <a:solidFill>
                  <a:srgbClr val="262626"/>
                </a:solidFill>
                <a:ea typeface="+mn-ea"/>
              </a:endParaRPr>
            </a:p>
          </p:txBody>
        </p:sp>
      </p:grpSp>
      <p:sp>
        <p:nvSpPr>
          <p:cNvPr id="9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4461820" y="4767264"/>
            <a:ext cx="4608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http://www.edureka.co/android-development-certification-course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116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estion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66"/>
            <a:r>
              <a:rPr lang="en-IN" sz="2500" b="1" kern="1200" dirty="0">
                <a:solidFill>
                  <a:srgbClr val="002060"/>
                </a:solidFill>
                <a:latin typeface="Castellar" pitchFamily="18" charset="0"/>
                <a:ea typeface="+mn-ea"/>
                <a:cs typeface="+mn-cs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854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urve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33400" y="819150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en-IN" kern="12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Your feedback is important to us, be it a compliment, a suggestion or a complaint. It helps us to make the course better!</a:t>
            </a:r>
            <a:br>
              <a:rPr lang="en-IN" kern="12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kern="12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/>
            </a:r>
            <a:br>
              <a:rPr lang="en-IN" kern="12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kern="1200" dirty="0" smtClean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Please spare few minutes to take the survey after the webinar.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78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ssignment 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686" y="555627"/>
            <a:ext cx="6624736" cy="4161000"/>
          </a:xfrm>
          <a:prstGeom prst="rect">
            <a:avLst/>
          </a:prstGeom>
        </p:spPr>
      </p:pic>
      <p:sp>
        <p:nvSpPr>
          <p:cNvPr id="10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85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8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10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132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ie's Q n A Template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" name="Shape 53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Shape 54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5" name="Shape 55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6" name="Shape 56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57" name="Shape 57"/>
          <p:cNvGrpSpPr/>
          <p:nvPr/>
        </p:nvGrpSpPr>
        <p:grpSpPr>
          <a:xfrm>
            <a:off x="722072" y="2258041"/>
            <a:ext cx="2601912" cy="2371712"/>
            <a:chOff x="684208" y="1762201"/>
            <a:chExt cx="2804580" cy="2175716"/>
          </a:xfrm>
        </p:grpSpPr>
        <p:sp>
          <p:nvSpPr>
            <p:cNvPr id="58" name="Shape 58"/>
            <p:cNvSpPr/>
            <p:nvPr/>
          </p:nvSpPr>
          <p:spPr>
            <a:xfrm>
              <a:off x="684208" y="1849496"/>
              <a:ext cx="2804580" cy="1965605"/>
            </a:xfrm>
            <a:custGeom>
              <a:avLst/>
              <a:gdLst/>
              <a:ahLst/>
              <a:cxnLst/>
              <a:rect l="0" t="0" r="0" b="0"/>
              <a:pathLst>
                <a:path w="2804581" h="1965606" extrusionOk="0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 b="0" i="0" u="none" strike="noStrike" cap="none" baseline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Shape 59"/>
            <p:cNvSpPr/>
            <p:nvPr/>
          </p:nvSpPr>
          <p:spPr>
            <a:xfrm>
              <a:off x="943437" y="1762201"/>
              <a:ext cx="2033678" cy="217571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Shape 60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8C569-3C8F-674C-9C45-3DDEF7D64CB1}" type="datetimeFigureOut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8/19/2015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92C3-73B8-C14F-934F-3D218367FA6D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7385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nnie's Q n A Templat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32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5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3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32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32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2" descr="E:\Pradeepa N_2014\Gra_Stocke\Annie\Annie_2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29546" y="980851"/>
            <a:ext cx="1779354" cy="3811051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 userDrawn="1"/>
        </p:nvSpPr>
        <p:spPr>
          <a:xfrm>
            <a:off x="4867278" y="4795064"/>
            <a:ext cx="4162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25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ie's intro only in module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" name="Shape 63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5" name="Shape 65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Shape 66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67" name="Shape 67"/>
          <p:cNvGrpSpPr/>
          <p:nvPr/>
        </p:nvGrpSpPr>
        <p:grpSpPr>
          <a:xfrm>
            <a:off x="722072" y="2258041"/>
            <a:ext cx="2601912" cy="2371712"/>
            <a:chOff x="684208" y="1762201"/>
            <a:chExt cx="2804580" cy="2175716"/>
          </a:xfrm>
        </p:grpSpPr>
        <p:sp>
          <p:nvSpPr>
            <p:cNvPr id="68" name="Shape 68"/>
            <p:cNvSpPr/>
            <p:nvPr/>
          </p:nvSpPr>
          <p:spPr>
            <a:xfrm>
              <a:off x="684208" y="1849496"/>
              <a:ext cx="2804580" cy="1965605"/>
            </a:xfrm>
            <a:custGeom>
              <a:avLst/>
              <a:gdLst/>
              <a:ahLst/>
              <a:cxnLst/>
              <a:rect l="0" t="0" r="0" b="0"/>
              <a:pathLst>
                <a:path w="2804581" h="1965606" extrusionOk="0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 b="0" i="0" u="none" strike="noStrike" cap="none" baseline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Shape 69"/>
            <p:cNvSpPr/>
            <p:nvPr/>
          </p:nvSpPr>
          <p:spPr>
            <a:xfrm>
              <a:off x="943437" y="1762201"/>
              <a:ext cx="2033678" cy="217571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" name="Shape 70"/>
          <p:cNvSpPr txBox="1"/>
          <p:nvPr/>
        </p:nvSpPr>
        <p:spPr>
          <a:xfrm>
            <a:off x="3434407" y="1064248"/>
            <a:ext cx="2091223" cy="1200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Hello There!!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My name is Annie. </a:t>
            </a:r>
            <a:b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I love quizzes and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puzzles and I am here to make you guys think and answer my questions.</a:t>
            </a:r>
          </a:p>
        </p:txBody>
      </p:sp>
      <p:sp>
        <p:nvSpPr>
          <p:cNvPr id="71" name="Shape 71"/>
          <p:cNvSpPr/>
          <p:nvPr/>
        </p:nvSpPr>
        <p:spPr>
          <a:xfrm>
            <a:off x="3329312" y="986319"/>
            <a:ext cx="2301412" cy="1520575"/>
          </a:xfrm>
          <a:prstGeom prst="wedgeEllipseCallout">
            <a:avLst>
              <a:gd name="adj1" fmla="val -66422"/>
              <a:gd name="adj2" fmla="val 52921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Shape 72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estion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  <p:sp>
        <p:nvSpPr>
          <p:cNvPr id="75" name="Shape 75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6" name="Shape 76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 rotWithShape="1">
          <a:blip r:embed="rId4">
            <a:alphaModFix/>
          </a:blip>
          <a:srcRect l="6047" t="12250" r="7770" b="10750"/>
          <a:stretch/>
        </p:blipFill>
        <p:spPr>
          <a:xfrm>
            <a:off x="2133352" y="1131590"/>
            <a:ext cx="4752527" cy="3668618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/>
          <p:nvPr/>
        </p:nvSpPr>
        <p:spPr>
          <a:xfrm>
            <a:off x="3282612" y="761225"/>
            <a:ext cx="2165978" cy="4770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500" b="1" i="0" u="none" strike="noStrike" cap="none" baseline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Questions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0" name="Shape 80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ands - on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3" name="Shape 83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IN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IN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6" name="Shape 86"/>
          <p:cNvSpPr txBox="1"/>
          <p:nvPr/>
        </p:nvSpPr>
        <p:spPr>
          <a:xfrm>
            <a:off x="5767039" y="4795837"/>
            <a:ext cx="327512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www.edureka.co/front-end-web-development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9A9A9A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indent="-139675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895" marR="0" indent="-120595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2915" marR="0" indent="-88815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080" marR="0" indent="-11418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246" marR="0" indent="-114145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411" marR="0" indent="-114111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578" marR="0" indent="-114077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8743" marR="0" indent="-114043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5909" marR="0" indent="-114008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722" r:id="rId2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6" name="Shape 166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9A9A9A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indent="-139675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895" marR="0" indent="-120595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2915" marR="0" indent="-88815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080" marR="0" indent="-11418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246" marR="0" indent="-114145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411" marR="0" indent="-114111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578" marR="0" indent="-114077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8743" marR="0" indent="-114043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5909" marR="0" indent="-114008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endParaRPr lang="en-US" kern="1200" dirty="0">
              <a:solidFill>
                <a:srgbClr val="262626">
                  <a:tint val="75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pPr defTabSz="685766"/>
            <a:endParaRPr lang="en-US" kern="1200" dirty="0"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fld id="{240D5ECE-8B49-45CD-BE81-EF81920D1969}" type="slidenum">
              <a:rPr lang="en-US" kern="1200" smtClean="0">
                <a:solidFill>
                  <a:srgbClr val="262626">
                    <a:tint val="75000"/>
                  </a:srgbClr>
                </a:solidFill>
                <a:latin typeface="Calibri"/>
                <a:ea typeface="+mn-ea"/>
                <a:cs typeface="+mn-cs"/>
              </a:rPr>
              <a:pPr defTabSz="685766"/>
              <a:t>‹#›</a:t>
            </a:fld>
            <a:endParaRPr lang="en-US" kern="1200" dirty="0">
              <a:solidFill>
                <a:srgbClr val="262626">
                  <a:tint val="75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4461820" y="4767264"/>
            <a:ext cx="4608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http://www.edureka.co/android-development-certification-course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43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33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5" indent="-342875" algn="l" defTabSz="914333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5" indent="-285729" algn="l" defTabSz="91433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2" algn="l" defTabSz="91433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6" indent="-228582" algn="l" defTabSz="91433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1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09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3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29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5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endParaRPr lang="en-US" kern="1200" dirty="0">
              <a:solidFill>
                <a:srgbClr val="262626">
                  <a:tint val="75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pPr defTabSz="685766"/>
            <a:endParaRPr lang="en-US" kern="1200" dirty="0"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fld id="{240D5ECE-8B49-45CD-BE81-EF81920D1969}" type="slidenum">
              <a:rPr lang="en-US" kern="1200" smtClean="0">
                <a:solidFill>
                  <a:srgbClr val="262626">
                    <a:tint val="75000"/>
                  </a:srgbClr>
                </a:solidFill>
                <a:latin typeface="Calibri"/>
                <a:ea typeface="+mn-ea"/>
                <a:cs typeface="+mn-cs"/>
              </a:rPr>
              <a:pPr defTabSz="685766"/>
              <a:t>‹#›</a:t>
            </a:fld>
            <a:endParaRPr lang="en-US" kern="1200" dirty="0">
              <a:solidFill>
                <a:srgbClr val="262626">
                  <a:tint val="75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4461820" y="4767264"/>
            <a:ext cx="4608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http://www.edureka.co/android-development-certification-course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916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33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5" indent="-342875" algn="l" defTabSz="914333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5" indent="-285729" algn="l" defTabSz="91433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2" algn="l" defTabSz="91433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6" indent="-228582" algn="l" defTabSz="91433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1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09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3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29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5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4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ndroid.com/sdk/index.html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908" y="438150"/>
            <a:ext cx="1562100" cy="1780271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62"/>
          <p:cNvSpPr txBox="1"/>
          <p:nvPr/>
        </p:nvSpPr>
        <p:spPr>
          <a:xfrm>
            <a:off x="398837" y="145918"/>
            <a:ext cx="5882219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 lang="en-IN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3434" y="1407871"/>
            <a:ext cx="40891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 smtClean="0"/>
              <a:t>This is the phase where programming skills are shown</a:t>
            </a:r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dirty="0"/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 smtClean="0"/>
              <a:t>Coding is done to give life to your application and making the functionalities work as they are suppose to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321" y="1095987"/>
            <a:ext cx="3907877" cy="2868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046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654" y="747091"/>
            <a:ext cx="3380960" cy="43000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8837" y="125371"/>
            <a:ext cx="4635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9"/>
            <a:r>
              <a:rPr lang="en-IN" sz="2600" dirty="0" smtClean="0">
                <a:solidFill>
                  <a:srgbClr val="262626"/>
                </a:solidFill>
              </a:rPr>
              <a:t>Activity Lifecycle</a:t>
            </a:r>
            <a:endParaRPr lang="en-IN" sz="2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5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2834" y="736958"/>
            <a:ext cx="840661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</a:t>
            </a:r>
          </a:p>
          <a:p>
            <a:pPr marL="514350" lvl="1" indent="-171450">
              <a:buFont typeface="Tahoma" panose="020B0604030504040204" pitchFamily="34" charset="0"/>
              <a:buChar char="»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this state, the activity is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created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Resumed</a:t>
            </a:r>
          </a:p>
          <a:p>
            <a:pPr marL="514350" lvl="1" indent="-171450">
              <a:buFont typeface="Tahoma" panose="020B0604030504040204" pitchFamily="34" charset="0"/>
              <a:buChar char="»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this state, the activity is in the foreground and the user can interact with it. (Also sometimes referred to as the "running" state.)</a:t>
            </a: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Paused</a:t>
            </a:r>
          </a:p>
          <a:p>
            <a:pPr marL="514350" lvl="1" indent="-171450">
              <a:buFont typeface="Tahoma" panose="020B0604030504040204" pitchFamily="34" charset="0"/>
              <a:buChar char="»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this state, the activity is partially obscured by another activity-the other activity that's in the foreground is semi-transparent or doesn't cover the entire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screen</a:t>
            </a:r>
          </a:p>
          <a:p>
            <a:pPr marL="514350" lvl="1" indent="-171450">
              <a:buFont typeface="Tahoma" panose="020B0604030504040204" pitchFamily="34" charset="0"/>
              <a:buChar char="»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paused activity does not receive user input and cannot execute any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Stopped</a:t>
            </a:r>
          </a:p>
          <a:p>
            <a:pPr marL="514350" lvl="1" indent="-171450">
              <a:buFont typeface="Tahoma" panose="020B0604030504040204" pitchFamily="34" charset="0"/>
              <a:buChar char="»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this state, the activity is completely hidden and not visible to the user. it is considered to be in the background.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14350" lvl="1" indent="-171450">
              <a:buFont typeface="Tahoma" panose="020B0604030504040204" pitchFamily="34" charset="0"/>
              <a:buChar char="»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While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stopped, the activity instance and all its state information such as member variables is retained, but it cannot execute any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Destroy</a:t>
            </a:r>
          </a:p>
          <a:p>
            <a:pPr marL="514350" lvl="1" indent="-171450">
              <a:buFont typeface="Tahoma" panose="020B0604030504040204" pitchFamily="34" charset="0"/>
              <a:buChar char="»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this case the activity is destroyed and removed from the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memory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8837" y="125371"/>
            <a:ext cx="463550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9"/>
            <a:r>
              <a:rPr lang="en-IN" sz="2600" dirty="0" smtClean="0">
                <a:solidFill>
                  <a:srgbClr val="262626"/>
                </a:solidFill>
              </a:rPr>
              <a:t>Activity </a:t>
            </a:r>
            <a:r>
              <a:rPr lang="en-IN" sz="2600" dirty="0">
                <a:solidFill>
                  <a:srgbClr val="262626"/>
                </a:solidFill>
              </a:rPr>
              <a:t>Lifecycle (Contd.)</a:t>
            </a:r>
          </a:p>
          <a:p>
            <a:pPr defTabSz="685749"/>
            <a:endParaRPr lang="en-IN" sz="2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44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8780" y="797068"/>
            <a:ext cx="3166441" cy="402729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398837" y="125371"/>
            <a:ext cx="463550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9"/>
            <a:r>
              <a:rPr lang="en-IN" sz="2600" dirty="0" smtClean="0">
                <a:solidFill>
                  <a:srgbClr val="262626"/>
                </a:solidFill>
              </a:rPr>
              <a:t>Activity </a:t>
            </a:r>
            <a:r>
              <a:rPr lang="en-IN" sz="2600" dirty="0">
                <a:solidFill>
                  <a:srgbClr val="262626"/>
                </a:solidFill>
              </a:rPr>
              <a:t>Lifecycle (Contd.)</a:t>
            </a:r>
          </a:p>
          <a:p>
            <a:pPr defTabSz="685749"/>
            <a:endParaRPr lang="en-IN" sz="2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236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62"/>
          <p:cNvSpPr txBox="1"/>
          <p:nvPr/>
        </p:nvSpPr>
        <p:spPr>
          <a:xfrm>
            <a:off x="398837" y="145918"/>
            <a:ext cx="5882219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6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Testing With </a:t>
            </a:r>
            <a:r>
              <a:rPr lang="en-IN" sz="2600" dirty="0" err="1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Mockito</a:t>
            </a:r>
            <a:endParaRPr lang="en-IN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011" y="1170511"/>
            <a:ext cx="2593074" cy="997336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092757125"/>
              </p:ext>
            </p:extLst>
          </p:nvPr>
        </p:nvGraphicFramePr>
        <p:xfrm>
          <a:off x="604319" y="1979640"/>
          <a:ext cx="7923232" cy="23847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63538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62"/>
          <p:cNvSpPr txBox="1"/>
          <p:nvPr/>
        </p:nvSpPr>
        <p:spPr>
          <a:xfrm>
            <a:off x="398837" y="145918"/>
            <a:ext cx="5882219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6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Testing With </a:t>
            </a:r>
            <a:r>
              <a:rPr lang="en-IN" sz="2600" dirty="0" err="1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Mockito</a:t>
            </a:r>
            <a:endParaRPr lang="en-IN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hape 362"/>
          <p:cNvSpPr txBox="1"/>
          <p:nvPr/>
        </p:nvSpPr>
        <p:spPr>
          <a:xfrm>
            <a:off x="4239660" y="2219585"/>
            <a:ext cx="1678256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800" b="1" dirty="0" smtClean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Demo</a:t>
            </a:r>
            <a:endParaRPr lang="en-IN" sz="2800" b="1" i="0" u="none" strike="noStrike" cap="none" baseline="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213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62"/>
          <p:cNvSpPr txBox="1"/>
          <p:nvPr/>
        </p:nvSpPr>
        <p:spPr>
          <a:xfrm>
            <a:off x="398837" y="145918"/>
            <a:ext cx="5882219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6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Testing With </a:t>
            </a:r>
            <a:r>
              <a:rPr lang="en-IN" sz="2600" dirty="0" err="1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Robolectric</a:t>
            </a:r>
            <a:endParaRPr lang="en-IN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773694682"/>
              </p:ext>
            </p:extLst>
          </p:nvPr>
        </p:nvGraphicFramePr>
        <p:xfrm>
          <a:off x="0" y="1085726"/>
          <a:ext cx="5840859" cy="35872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https://upload.wikimedia.org/wikipedia/commons/thumb/d/d7/Android_robot.svg/511px-Android_robot.svg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4852" y="1859622"/>
            <a:ext cx="1375673" cy="1615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lus 7"/>
          <p:cNvSpPr/>
          <p:nvPr/>
        </p:nvSpPr>
        <p:spPr>
          <a:xfrm>
            <a:off x="5934669" y="2238203"/>
            <a:ext cx="834076" cy="715646"/>
          </a:xfrm>
          <a:prstGeom prst="mathPlus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9" name="Picture 2" descr="http://tech.pristine.io/content/images/2014/Mar/robolectric_logo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8745" y="1995088"/>
            <a:ext cx="1344339" cy="1344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84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62"/>
          <p:cNvSpPr txBox="1"/>
          <p:nvPr/>
        </p:nvSpPr>
        <p:spPr>
          <a:xfrm>
            <a:off x="398837" y="145918"/>
            <a:ext cx="5882219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Deployment</a:t>
            </a:r>
            <a:endParaRPr lang="en-IN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8837" y="892620"/>
            <a:ext cx="7871860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Android application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deployment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a process that makes your Android applications available to users.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is the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last phase of the Android application development process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Open Sans"/>
              </a:rPr>
              <a:t>You </a:t>
            </a:r>
            <a:r>
              <a:rPr lang="en-US" sz="1200" dirty="0">
                <a:latin typeface="Open Sans"/>
              </a:rPr>
              <a:t>can start selling or distributing free using Google Play (A famous Android marketplace)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077" y="2203594"/>
            <a:ext cx="6750121" cy="241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0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/>
        </p:nvSpPr>
        <p:spPr>
          <a:xfrm>
            <a:off x="398837" y="145918"/>
            <a:ext cx="4635500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600" b="0" i="0" u="none" strike="noStrike" cap="none" baseline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</a:p>
        </p:txBody>
      </p:sp>
      <p:sp>
        <p:nvSpPr>
          <p:cNvPr id="344" name="Shape 344"/>
          <p:cNvSpPr txBox="1"/>
          <p:nvPr/>
        </p:nvSpPr>
        <p:spPr>
          <a:xfrm>
            <a:off x="428564" y="727312"/>
            <a:ext cx="8508607" cy="392847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IN" sz="1200" b="0" i="0" u="none" strike="noStrike" cap="none" baseline="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At the end of this module, you will be able </a:t>
            </a:r>
            <a:r>
              <a:rPr lang="en-IN" sz="1200" b="0" i="0" u="none" strike="noStrike" cap="none" baseline="0" dirty="0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understand:</a:t>
            </a:r>
            <a:endParaRPr lang="en-IN" sz="1200" b="0" i="0" u="none" strike="noStrike" cap="none" baseline="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875" lvl="0" indent="-342875">
              <a:lnSpc>
                <a:spcPct val="200000"/>
              </a:lnSpc>
              <a:spcBef>
                <a:spcPts val="280"/>
              </a:spcBef>
              <a:buClr>
                <a:schemeClr val="dk1"/>
              </a:buClr>
              <a:buSzPct val="100000"/>
              <a:buFont typeface="Noto Symbol"/>
              <a:buChar char="→"/>
            </a:pPr>
            <a:r>
              <a:rPr lang="en-US" sz="1200" dirty="0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Android Developer Work-Flow</a:t>
            </a:r>
            <a:endParaRPr lang="en-US" sz="1200" dirty="0" smtClean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875" lvl="0" indent="-342875">
              <a:lnSpc>
                <a:spcPct val="200000"/>
              </a:lnSpc>
              <a:spcBef>
                <a:spcPts val="280"/>
              </a:spcBef>
              <a:buClr>
                <a:schemeClr val="dk1"/>
              </a:buClr>
              <a:buSzPct val="100000"/>
              <a:buFont typeface="Noto Symbol"/>
              <a:buChar char="→"/>
            </a:pPr>
            <a:r>
              <a:rPr lang="en-US" sz="1200" dirty="0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Android Studio &amp; </a:t>
            </a:r>
            <a:r>
              <a:rPr lang="en-US" sz="1200" dirty="0" err="1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Genymotion</a:t>
            </a:r>
            <a:endParaRPr lang="en-US" sz="1200" dirty="0" smtClean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875" lvl="0" indent="-342875">
              <a:lnSpc>
                <a:spcPct val="200000"/>
              </a:lnSpc>
              <a:spcBef>
                <a:spcPts val="280"/>
              </a:spcBef>
              <a:buClr>
                <a:schemeClr val="dk1"/>
              </a:buClr>
              <a:buSzPct val="100000"/>
              <a:buFont typeface="Noto Symbol"/>
              <a:buChar char="→"/>
            </a:pPr>
            <a:r>
              <a:rPr lang="en-US" sz="1200" dirty="0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Designing and Developing in Android</a:t>
            </a:r>
            <a:endParaRPr lang="en-IN" sz="1200" b="0" i="0" u="none" strike="noStrike" cap="none" baseline="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875" marR="0" lvl="0" indent="-342875" algn="l" rtl="0">
              <a:lnSpc>
                <a:spcPct val="200000"/>
              </a:lnSpc>
              <a:spcBef>
                <a:spcPts val="280"/>
              </a:spcBef>
              <a:buClr>
                <a:schemeClr val="dk1"/>
              </a:buClr>
              <a:buSzPct val="100000"/>
              <a:buFont typeface="Noto Symbol"/>
              <a:buChar char="→"/>
            </a:pPr>
            <a:r>
              <a:rPr lang="en-IN" sz="1200" dirty="0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Testing your App using </a:t>
            </a:r>
            <a:r>
              <a:rPr lang="en-IN" sz="1200" dirty="0" err="1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Mockito</a:t>
            </a:r>
            <a:r>
              <a:rPr lang="en-IN" sz="1200" dirty="0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&amp; </a:t>
            </a:r>
            <a:r>
              <a:rPr lang="en-IN" sz="1200" dirty="0" err="1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Robolectric</a:t>
            </a:r>
            <a:endParaRPr lang="en-IN" sz="1200" b="0" i="0" u="none" strike="noStrike" cap="none" baseline="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039" y="547740"/>
            <a:ext cx="4657404" cy="4657404"/>
          </a:xfrm>
          <a:prstGeom prst="rect">
            <a:avLst/>
          </a:prstGeom>
        </p:spPr>
      </p:pic>
      <p:sp>
        <p:nvSpPr>
          <p:cNvPr id="6" name="Shape 362"/>
          <p:cNvSpPr txBox="1"/>
          <p:nvPr/>
        </p:nvSpPr>
        <p:spPr>
          <a:xfrm>
            <a:off x="398837" y="145918"/>
            <a:ext cx="5882219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Android Developer </a:t>
            </a:r>
            <a:r>
              <a:rPr lang="en-IN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Work-Flow</a:t>
            </a:r>
            <a:endParaRPr lang="en-IN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8255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62"/>
          <p:cNvSpPr txBox="1"/>
          <p:nvPr/>
        </p:nvSpPr>
        <p:spPr>
          <a:xfrm>
            <a:off x="398837" y="145918"/>
            <a:ext cx="5882219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Android Studio</a:t>
            </a:r>
            <a:endParaRPr lang="en-IN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086" y="907336"/>
            <a:ext cx="3599166" cy="3599166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495086" y="907336"/>
            <a:ext cx="823794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>
                <a:latin typeface="Roboto"/>
              </a:rPr>
              <a:t>Android Studio is the official IDE for Android application development, based on </a:t>
            </a:r>
            <a:r>
              <a:rPr lang="en-US" dirty="0" smtClean="0">
                <a:latin typeface="Roboto"/>
              </a:rPr>
              <a:t>IntelliJ IDEA</a:t>
            </a:r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dirty="0">
              <a:latin typeface="Roboto"/>
            </a:endParaRPr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 smtClean="0">
                <a:latin typeface="Roboto"/>
              </a:rPr>
              <a:t>Tool used by every Android Developer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5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300" y="878110"/>
            <a:ext cx="6044505" cy="33323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00692" y="105667"/>
            <a:ext cx="4677145" cy="5207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333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 smtClean="0">
                <a:solidFill>
                  <a:srgbClr val="262626"/>
                </a:solidFill>
              </a:rPr>
              <a:t>Android Studio Setup </a:t>
            </a:r>
            <a:r>
              <a:rPr lang="en-US" sz="2600" kern="0" dirty="0">
                <a:solidFill>
                  <a:srgbClr val="262626"/>
                </a:solidFill>
                <a:ea typeface="Calibri"/>
                <a:cs typeface="Calibri"/>
                <a:sym typeface="Calibri"/>
              </a:rPr>
              <a:t>(Contd</a:t>
            </a:r>
            <a:r>
              <a:rPr lang="en-US" sz="2600" kern="0" dirty="0" smtClean="0">
                <a:solidFill>
                  <a:srgbClr val="262626"/>
                </a:solidFill>
                <a:ea typeface="Calibri"/>
                <a:cs typeface="Calibri"/>
                <a:sym typeface="Calibri"/>
              </a:rPr>
              <a:t>.)</a:t>
            </a:r>
            <a:endParaRPr lang="en-US" sz="2600" kern="0" dirty="0">
              <a:solidFill>
                <a:srgbClr val="262626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10966" y="736958"/>
            <a:ext cx="204969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5800">
              <a:buFont typeface="Symbol" panose="05050102010706020507" pitchFamily="18" charset="2"/>
              <a:buChar char="®"/>
            </a:pPr>
            <a:r>
              <a:rPr lang="en-US" sz="1200" kern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Download Android Studio : </a:t>
            </a:r>
            <a:r>
              <a:rPr lang="en-US" sz="1200" kern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http://</a:t>
            </a:r>
            <a:r>
              <a:rPr lang="en-US" sz="1200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developer.android.com/sdk/index.html</a:t>
            </a:r>
            <a:endParaRPr lang="en-US" sz="1200" kern="1200" dirty="0" smtClean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defTabSz="685800">
              <a:buFont typeface="Symbol" panose="05050102010706020507" pitchFamily="18" charset="2"/>
              <a:buChar char="®"/>
            </a:pPr>
            <a:endParaRPr lang="en-US" sz="1200" kern="1200" dirty="0" smtClean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defTabSz="685800">
              <a:buFont typeface="Symbol" panose="05050102010706020507" pitchFamily="18" charset="2"/>
              <a:buChar char="®"/>
            </a:pPr>
            <a:r>
              <a:rPr lang="en-US" sz="1200" kern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Click on Download Android Studio Windows</a:t>
            </a:r>
            <a:endParaRPr lang="en-US" sz="1200" kern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defTabSz="685800">
              <a:buFont typeface="Symbol" panose="05050102010706020507" pitchFamily="18" charset="2"/>
              <a:buChar char="®"/>
            </a:pPr>
            <a:endParaRPr lang="en-US" sz="1200" kern="1200" dirty="0" smtClean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43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596" y="810592"/>
            <a:ext cx="7516809" cy="388230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00692" y="105667"/>
            <a:ext cx="5542907" cy="5207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333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 smtClean="0">
                <a:solidFill>
                  <a:srgbClr val="262626"/>
                </a:solidFill>
              </a:rPr>
              <a:t>Android Studio Welcome </a:t>
            </a:r>
            <a:r>
              <a:rPr lang="en-US" sz="2600" dirty="0">
                <a:solidFill>
                  <a:srgbClr val="262626"/>
                </a:solidFill>
              </a:rPr>
              <a:t>P</a:t>
            </a:r>
            <a:r>
              <a:rPr lang="en-US" sz="2600" dirty="0" smtClean="0">
                <a:solidFill>
                  <a:srgbClr val="262626"/>
                </a:solidFill>
              </a:rPr>
              <a:t>age</a:t>
            </a:r>
            <a:endParaRPr lang="en-US" sz="2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23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570" y="1021849"/>
            <a:ext cx="4404938" cy="330715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00692" y="105667"/>
            <a:ext cx="5542907" cy="5207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333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 smtClean="0">
                <a:solidFill>
                  <a:srgbClr val="262626"/>
                </a:solidFill>
                <a:latin typeface="Calibri"/>
              </a:rPr>
              <a:t>Android Studio + </a:t>
            </a:r>
            <a:r>
              <a:rPr lang="en-US" sz="2600" dirty="0" err="1" smtClean="0">
                <a:solidFill>
                  <a:srgbClr val="262626"/>
                </a:solidFill>
                <a:latin typeface="Calibri"/>
              </a:rPr>
              <a:t>Genymotion</a:t>
            </a:r>
            <a:endParaRPr lang="en-US" sz="2600" dirty="0">
              <a:solidFill>
                <a:srgbClr val="262626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2859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62"/>
          <p:cNvSpPr txBox="1"/>
          <p:nvPr/>
        </p:nvSpPr>
        <p:spPr>
          <a:xfrm>
            <a:off x="398837" y="145918"/>
            <a:ext cx="5882219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Requirement</a:t>
            </a:r>
            <a:endParaRPr lang="en-IN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351" y="2100388"/>
            <a:ext cx="4383641" cy="187948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98837" y="1058237"/>
            <a:ext cx="36370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/>
              <a:t>Defining scope of the project</a:t>
            </a:r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dirty="0" smtClean="0"/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 smtClean="0"/>
              <a:t>Analyzing each requirement carefully</a:t>
            </a:r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49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62"/>
          <p:cNvSpPr txBox="1"/>
          <p:nvPr/>
        </p:nvSpPr>
        <p:spPr>
          <a:xfrm>
            <a:off x="398837" y="145918"/>
            <a:ext cx="5882219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IN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Design</a:t>
            </a:r>
            <a:endParaRPr lang="en-IN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925" y="807804"/>
            <a:ext cx="3832262" cy="38322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4530" y="1225835"/>
            <a:ext cx="41815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 smtClean="0"/>
              <a:t>Building the User Interface</a:t>
            </a:r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dirty="0" smtClean="0"/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 smtClean="0"/>
              <a:t>Look and Feel of an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049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Brain4ce_course_template">
  <a:themeElements>
    <a:clrScheme name="Fresh">
      <a:dk1>
        <a:srgbClr val="262626"/>
      </a:dk1>
      <a:lt1>
        <a:srgbClr val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Brain4ce_course_template">
  <a:themeElements>
    <a:clrScheme name="Fresh">
      <a:dk1>
        <a:srgbClr val="262626"/>
      </a:dk1>
      <a:lt1>
        <a:srgbClr val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4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5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</TotalTime>
  <Words>402</Words>
  <Application>Microsoft Office PowerPoint</Application>
  <PresentationFormat>On-screen Show (16:9)</PresentationFormat>
  <Paragraphs>63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Arial</vt:lpstr>
      <vt:lpstr>Calibri</vt:lpstr>
      <vt:lpstr>Castellar</vt:lpstr>
      <vt:lpstr>Noto Symbol</vt:lpstr>
      <vt:lpstr>Open Sans</vt:lpstr>
      <vt:lpstr>Roboto</vt:lpstr>
      <vt:lpstr>Symbol</vt:lpstr>
      <vt:lpstr>Tahoma</vt:lpstr>
      <vt:lpstr>3_Brain4ce_course_template</vt:lpstr>
      <vt:lpstr>2_Brain4ce_course_template</vt:lpstr>
      <vt:lpstr>4_Brain4ce_course_template</vt:lpstr>
      <vt:lpstr>5_Brain4ce_course_template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Awanish</dc:creator>
  <cp:lastModifiedBy>Awanish</cp:lastModifiedBy>
  <cp:revision>111</cp:revision>
  <dcterms:modified xsi:type="dcterms:W3CDTF">2015-08-19T07:15:17Z</dcterms:modified>
</cp:coreProperties>
</file>